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3"/>
  </p:handoutMasterIdLst>
  <p:sldIdLst>
    <p:sldId id="257" r:id="rId2"/>
    <p:sldId id="256" r:id="rId3"/>
    <p:sldId id="258" r:id="rId4"/>
    <p:sldId id="259" r:id="rId5"/>
    <p:sldId id="260" r:id="rId6"/>
    <p:sldId id="262" r:id="rId7"/>
    <p:sldId id="261" r:id="rId8"/>
    <p:sldId id="263" r:id="rId9"/>
    <p:sldId id="265" r:id="rId10"/>
    <p:sldId id="264" r:id="rId11"/>
    <p:sldId id="266" r:id="rId1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C9D7"/>
    <a:srgbClr val="00A2E9"/>
    <a:srgbClr val="EEEEEF"/>
    <a:srgbClr val="DFC3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7" autoAdjust="0"/>
    <p:restoredTop sz="94660"/>
  </p:normalViewPr>
  <p:slideViewPr>
    <p:cSldViewPr snapToGrid="0" showGuides="1">
      <p:cViewPr varScale="1">
        <p:scale>
          <a:sx n="28" d="100"/>
          <a:sy n="28" d="100"/>
        </p:scale>
        <p:origin x="90" y="624"/>
      </p:cViewPr>
      <p:guideLst>
        <p:guide orient="horz" pos="2160"/>
        <p:guide pos="3840"/>
      </p:guideLst>
    </p:cSldViewPr>
  </p:slideViewPr>
  <p:notesTextViewPr>
    <p:cViewPr>
      <p:scale>
        <a:sx n="1" d="1"/>
        <a:sy n="1" d="1"/>
      </p:scale>
      <p:origin x="0" y="0"/>
    </p:cViewPr>
  </p:notesTextViewPr>
  <p:notesViewPr>
    <p:cSldViewPr snapToGrid="0" showGuides="1">
      <p:cViewPr varScale="1">
        <p:scale>
          <a:sx n="52" d="100"/>
          <a:sy n="52" d="100"/>
        </p:scale>
        <p:origin x="19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7D9E63-12B2-4E5D-9A09-3C27E5631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3D185634-E93D-4ED2-93C1-74F6E0A26F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86962-0E5D-4384-928B-267FDB86E887}" type="datetimeFigureOut">
              <a:rPr lang="id-ID" smtClean="0"/>
              <a:t>16/08/2017</a:t>
            </a:fld>
            <a:endParaRPr lang="id-ID"/>
          </a:p>
        </p:txBody>
      </p:sp>
      <p:sp>
        <p:nvSpPr>
          <p:cNvPr id="4" name="Footer Placeholder 3">
            <a:extLst>
              <a:ext uri="{FF2B5EF4-FFF2-40B4-BE49-F238E27FC236}">
                <a16:creationId xmlns:a16="http://schemas.microsoft.com/office/drawing/2014/main" id="{3E85CB35-8D70-421D-A824-8A1FA956FB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F49939F7-E8D3-40E5-B4B4-77F9C9D2A0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326ECF-EEC6-455B-922B-8B461505212D}" type="slidenum">
              <a:rPr lang="id-ID" smtClean="0"/>
              <a:t>‹#›</a:t>
            </a:fld>
            <a:endParaRPr lang="id-ID"/>
          </a:p>
        </p:txBody>
      </p:sp>
    </p:spTree>
    <p:extLst>
      <p:ext uri="{BB962C8B-B14F-4D97-AF65-F5344CB8AC3E}">
        <p14:creationId xmlns:p14="http://schemas.microsoft.com/office/powerpoint/2010/main" val="31693280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7DFCA1F-3D15-4D7A-B595-491F68FB7FBC}"/>
              </a:ext>
            </a:extLst>
          </p:cNvPr>
          <p:cNvSpPr>
            <a:spLocks noGrp="1"/>
          </p:cNvSpPr>
          <p:nvPr>
            <p:ph type="pic" sz="quarter" idx="10"/>
          </p:nvPr>
        </p:nvSpPr>
        <p:spPr>
          <a:xfrm>
            <a:off x="0" y="0"/>
            <a:ext cx="12192000" cy="6858000"/>
          </a:xfrm>
        </p:spPr>
        <p:txBody>
          <a:bodyPr/>
          <a:lstStyle/>
          <a:p>
            <a:endParaRPr lang="id-ID"/>
          </a:p>
        </p:txBody>
      </p:sp>
      <p:sp>
        <p:nvSpPr>
          <p:cNvPr id="11" name="Picture Placeholder 10">
            <a:extLst>
              <a:ext uri="{FF2B5EF4-FFF2-40B4-BE49-F238E27FC236}">
                <a16:creationId xmlns:a16="http://schemas.microsoft.com/office/drawing/2014/main" id="{9F2DC64A-B2C3-4D25-AF60-15421F972878}"/>
              </a:ext>
            </a:extLst>
          </p:cNvPr>
          <p:cNvSpPr>
            <a:spLocks noGrp="1"/>
          </p:cNvSpPr>
          <p:nvPr>
            <p:ph type="pic" sz="quarter" idx="11"/>
          </p:nvPr>
        </p:nvSpPr>
        <p:spPr>
          <a:xfrm>
            <a:off x="1076325" y="3209925"/>
            <a:ext cx="1666875" cy="1676400"/>
          </a:xfrm>
          <a:ln w="57150">
            <a:solidFill>
              <a:schemeClr val="bg1"/>
            </a:solidFill>
          </a:ln>
        </p:spPr>
        <p:txBody>
          <a:bodyPr/>
          <a:lstStyle/>
          <a:p>
            <a:endParaRPr lang="id-ID"/>
          </a:p>
        </p:txBody>
      </p:sp>
      <p:sp>
        <p:nvSpPr>
          <p:cNvPr id="12" name="Picture Placeholder 10">
            <a:extLst>
              <a:ext uri="{FF2B5EF4-FFF2-40B4-BE49-F238E27FC236}">
                <a16:creationId xmlns:a16="http://schemas.microsoft.com/office/drawing/2014/main" id="{FE1A789A-5839-4365-BECE-D1BF9105D433}"/>
              </a:ext>
            </a:extLst>
          </p:cNvPr>
          <p:cNvSpPr>
            <a:spLocks noGrp="1"/>
          </p:cNvSpPr>
          <p:nvPr>
            <p:ph type="pic" sz="quarter" idx="12"/>
          </p:nvPr>
        </p:nvSpPr>
        <p:spPr>
          <a:xfrm>
            <a:off x="9553575" y="3209925"/>
            <a:ext cx="1666875" cy="1676400"/>
          </a:xfrm>
          <a:ln w="57150">
            <a:solidFill>
              <a:schemeClr val="bg1"/>
            </a:solidFill>
          </a:ln>
        </p:spPr>
        <p:txBody>
          <a:bodyPr/>
          <a:lstStyle/>
          <a:p>
            <a:endParaRPr lang="id-ID"/>
          </a:p>
        </p:txBody>
      </p:sp>
      <p:sp>
        <p:nvSpPr>
          <p:cNvPr id="14" name="Media Placeholder 13">
            <a:extLst>
              <a:ext uri="{FF2B5EF4-FFF2-40B4-BE49-F238E27FC236}">
                <a16:creationId xmlns:a16="http://schemas.microsoft.com/office/drawing/2014/main" id="{200C2F93-147C-492A-8A82-AC7865F6ED29}"/>
              </a:ext>
            </a:extLst>
          </p:cNvPr>
          <p:cNvSpPr>
            <a:spLocks noGrp="1"/>
          </p:cNvSpPr>
          <p:nvPr>
            <p:ph type="media" sz="quarter" idx="13"/>
          </p:nvPr>
        </p:nvSpPr>
        <p:spPr>
          <a:xfrm>
            <a:off x="3962400" y="1238250"/>
            <a:ext cx="4619625" cy="4476750"/>
          </a:xfrm>
          <a:ln w="57150">
            <a:solidFill>
              <a:schemeClr val="bg1"/>
            </a:solidFill>
          </a:ln>
        </p:spPr>
        <p:txBody>
          <a:bodyPr/>
          <a:lstStyle/>
          <a:p>
            <a:endParaRPr lang="id-ID"/>
          </a:p>
        </p:txBody>
      </p:sp>
    </p:spTree>
    <p:extLst>
      <p:ext uri="{BB962C8B-B14F-4D97-AF65-F5344CB8AC3E}">
        <p14:creationId xmlns:p14="http://schemas.microsoft.com/office/powerpoint/2010/main" val="21950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3000" fill="hold"/>
                                        <p:tgtEl>
                                          <p:spTgt spid="8"/>
                                        </p:tgtEl>
                                      </p:cBhvr>
                                      <p:by x="115000" y="115000"/>
                                    </p:animScale>
                                  </p:childTnLst>
                                </p:cTn>
                              </p:par>
                              <p:par>
                                <p:cTn id="7" presetID="2" presetClass="entr" presetSubtype="4" decel="100000" fill="hold" grpId="0" nodeType="withEffect">
                                  <p:stCondLst>
                                    <p:cond delay="30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750" fill="hold"/>
                                        <p:tgtEl>
                                          <p:spTgt spid="11"/>
                                        </p:tgtEl>
                                        <p:attrNameLst>
                                          <p:attrName>ppt_x</p:attrName>
                                        </p:attrNameLst>
                                      </p:cBhvr>
                                      <p:tavLst>
                                        <p:tav tm="0">
                                          <p:val>
                                            <p:strVal val="#ppt_x"/>
                                          </p:val>
                                        </p:tav>
                                        <p:tav tm="100000">
                                          <p:val>
                                            <p:strVal val="#ppt_x"/>
                                          </p:val>
                                        </p:tav>
                                      </p:tavLst>
                                    </p:anim>
                                    <p:anim calcmode="lin" valueType="num">
                                      <p:cBhvr additive="base">
                                        <p:cTn id="10" dur="750" fill="hold"/>
                                        <p:tgtEl>
                                          <p:spTgt spid="11"/>
                                        </p:tgtEl>
                                        <p:attrNameLst>
                                          <p:attrName>ppt_y</p:attrName>
                                        </p:attrNameLst>
                                      </p:cBhvr>
                                      <p:tavLst>
                                        <p:tav tm="0">
                                          <p:val>
                                            <p:strVal val="1+#ppt_h/2"/>
                                          </p:val>
                                        </p:tav>
                                        <p:tav tm="100000">
                                          <p:val>
                                            <p:strVal val="#ppt_y"/>
                                          </p:val>
                                        </p:tav>
                                      </p:tavLst>
                                    </p:anim>
                                  </p:childTnLst>
                                </p:cTn>
                              </p:par>
                              <p:par>
                                <p:cTn id="11" presetID="2" presetClass="entr" presetSubtype="4" decel="10000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6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ppt_x"/>
                                          </p:val>
                                        </p:tav>
                                        <p:tav tm="100000">
                                          <p:val>
                                            <p:strVal val="#ppt_x"/>
                                          </p:val>
                                        </p:tav>
                                      </p:tavLst>
                                    </p:anim>
                                    <p:anim calcmode="lin" valueType="num">
                                      <p:cBhvr additive="base">
                                        <p:cTn id="1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1E3E8-A6BB-4CA9-824E-715F167F8D77}"/>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C1954299-B094-410A-9F17-6F07FF5D651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3B8315D4-E18D-4C7B-AAE2-893156AE95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B22FECD3-EEC3-4D7F-AC99-3D8BD1C16401}"/>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6" name="Footer Placeholder 5">
            <a:extLst>
              <a:ext uri="{FF2B5EF4-FFF2-40B4-BE49-F238E27FC236}">
                <a16:creationId xmlns:a16="http://schemas.microsoft.com/office/drawing/2014/main" id="{59992AF5-2248-4C13-9E65-D3AA37D54D8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86DA7AF6-46A8-4EDF-B20B-908285E536E3}"/>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2176192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C631-56F8-45F8-BA79-14C97E1083E4}"/>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325B682C-7A21-4AD3-900A-AA751413D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F8F598-2393-4FF5-B988-27E8392871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1B5D9090-3747-4ABB-8959-0A2B13E686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F35184-9A61-4DB3-A474-BA266576FD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9AB7BC9E-5A94-4D32-9653-2994FB7E84F1}"/>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8" name="Footer Placeholder 7">
            <a:extLst>
              <a:ext uri="{FF2B5EF4-FFF2-40B4-BE49-F238E27FC236}">
                <a16:creationId xmlns:a16="http://schemas.microsoft.com/office/drawing/2014/main" id="{D89A9E72-2296-402D-A74E-2ACEB48F1A96}"/>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8800FFD2-1D00-4DA4-8E2C-E75A10606FC0}"/>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857873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A6C2C-4087-4F95-B381-15978D13A23C}"/>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BFE285E6-732D-496E-9E8A-5462054C9D69}"/>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4" name="Footer Placeholder 3">
            <a:extLst>
              <a:ext uri="{FF2B5EF4-FFF2-40B4-BE49-F238E27FC236}">
                <a16:creationId xmlns:a16="http://schemas.microsoft.com/office/drawing/2014/main" id="{38234CCF-A848-40C8-907D-3149BD7B0BBE}"/>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DAB5981C-DE52-4C46-8607-57AD90CC1159}"/>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59074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5F19E3-08CB-47F6-AE95-4C64B4AA0AE3}"/>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3" name="Footer Placeholder 2">
            <a:extLst>
              <a:ext uri="{FF2B5EF4-FFF2-40B4-BE49-F238E27FC236}">
                <a16:creationId xmlns:a16="http://schemas.microsoft.com/office/drawing/2014/main" id="{3486A3D9-BEAF-465B-A068-D6F15F847CDD}"/>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492C770D-EBF2-4567-96CF-1A6EF4A2B22D}"/>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3937382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A3B1-A384-4BBF-A068-AB8E6F1FE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BC8105A3-9C0F-4772-9B32-9FD808492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B4DF5976-6F12-4154-9FA4-287EE78AB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4DAB02-5636-4524-B9FA-109ED25465B5}"/>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6" name="Footer Placeholder 5">
            <a:extLst>
              <a:ext uri="{FF2B5EF4-FFF2-40B4-BE49-F238E27FC236}">
                <a16:creationId xmlns:a16="http://schemas.microsoft.com/office/drawing/2014/main" id="{A452D33F-2B72-4A87-B04D-8418ACB5896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40B2AB18-31A3-485E-8E75-2991C7466F41}"/>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3067727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C9C45-C6C1-4A0F-A91C-BFFC96BCB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15B26F9B-D0E2-4FAB-9FA7-AEC5669A06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61CC7461-ADDE-4FEC-905A-1C3AC2CDC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A938D6-3444-4220-9D03-79041FDABFE7}"/>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6" name="Footer Placeholder 5">
            <a:extLst>
              <a:ext uri="{FF2B5EF4-FFF2-40B4-BE49-F238E27FC236}">
                <a16:creationId xmlns:a16="http://schemas.microsoft.com/office/drawing/2014/main" id="{E4BC8974-0D53-4CFB-9EFC-38E23753ECFC}"/>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561C50C5-E949-460A-8238-28088661DDFC}"/>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828635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ADB4-49D5-4D58-A898-B23627677657}"/>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90D57FF8-A1D3-4F84-829C-4129209C22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1D1AAEEA-89F8-4E89-9230-348451547C9D}"/>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5" name="Footer Placeholder 4">
            <a:extLst>
              <a:ext uri="{FF2B5EF4-FFF2-40B4-BE49-F238E27FC236}">
                <a16:creationId xmlns:a16="http://schemas.microsoft.com/office/drawing/2014/main" id="{D0130042-BBBB-4DF2-9E78-6BB04E303C6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3CF50585-2516-414F-A298-18B678F3C83D}"/>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2558450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D405F7-69A8-4AEC-B168-B5500DDD4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72BF52A2-5218-4793-936E-619334E513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6653CE7-1042-43FF-99B0-1CE682775F00}"/>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5" name="Footer Placeholder 4">
            <a:extLst>
              <a:ext uri="{FF2B5EF4-FFF2-40B4-BE49-F238E27FC236}">
                <a16:creationId xmlns:a16="http://schemas.microsoft.com/office/drawing/2014/main" id="{B05B2987-3565-40C3-B53C-CCDB7186682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F3EA445-9CB1-4265-AF58-2AE7D3D9FBA7}"/>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1562039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7DFCA1F-3D15-4D7A-B595-491F68FB7FBC}"/>
              </a:ext>
            </a:extLst>
          </p:cNvPr>
          <p:cNvSpPr>
            <a:spLocks noGrp="1"/>
          </p:cNvSpPr>
          <p:nvPr>
            <p:ph type="pic" sz="quarter" idx="10"/>
          </p:nvPr>
        </p:nvSpPr>
        <p:spPr>
          <a:xfrm>
            <a:off x="0" y="0"/>
            <a:ext cx="12192000" cy="6858000"/>
          </a:xfrm>
        </p:spPr>
        <p:txBody>
          <a:bodyPr/>
          <a:lstStyle/>
          <a:p>
            <a:endParaRPr lang="id-ID"/>
          </a:p>
        </p:txBody>
      </p:sp>
      <p:sp>
        <p:nvSpPr>
          <p:cNvPr id="14" name="Media Placeholder 13">
            <a:extLst>
              <a:ext uri="{FF2B5EF4-FFF2-40B4-BE49-F238E27FC236}">
                <a16:creationId xmlns:a16="http://schemas.microsoft.com/office/drawing/2014/main" id="{200C2F93-147C-492A-8A82-AC7865F6ED29}"/>
              </a:ext>
            </a:extLst>
          </p:cNvPr>
          <p:cNvSpPr>
            <a:spLocks noGrp="1"/>
          </p:cNvSpPr>
          <p:nvPr>
            <p:ph type="media" sz="quarter" idx="13"/>
          </p:nvPr>
        </p:nvSpPr>
        <p:spPr>
          <a:xfrm>
            <a:off x="3623733" y="2038350"/>
            <a:ext cx="4944534" cy="2781300"/>
          </a:xfrm>
          <a:ln w="57150">
            <a:solidFill>
              <a:schemeClr val="bg1"/>
            </a:solidFill>
          </a:ln>
        </p:spPr>
        <p:txBody>
          <a:bodyPr/>
          <a:lstStyle/>
          <a:p>
            <a:endParaRPr lang="id-ID"/>
          </a:p>
        </p:txBody>
      </p:sp>
    </p:spTree>
    <p:extLst>
      <p:ext uri="{BB962C8B-B14F-4D97-AF65-F5344CB8AC3E}">
        <p14:creationId xmlns:p14="http://schemas.microsoft.com/office/powerpoint/2010/main" val="182810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3000" fill="hold"/>
                                        <p:tgtEl>
                                          <p:spTgt spid="8"/>
                                        </p:tgtEl>
                                      </p:cBhvr>
                                      <p:by x="115000" y="115000"/>
                                    </p:animScale>
                                  </p:childTnLst>
                                </p:cTn>
                              </p:par>
                              <p:par>
                                <p:cTn id="7" presetID="2" presetClass="entr" presetSubtype="4" decel="100000" fill="hold" grpId="0" nodeType="withEffect">
                                  <p:stCondLst>
                                    <p:cond delay="200"/>
                                  </p:stCondLst>
                                  <p:childTnLst>
                                    <p:set>
                                      <p:cBhvr>
                                        <p:cTn id="8" dur="1" fill="hold">
                                          <p:stCondLst>
                                            <p:cond delay="0"/>
                                          </p:stCondLst>
                                        </p:cTn>
                                        <p:tgtEl>
                                          <p:spTgt spid="14"/>
                                        </p:tgtEl>
                                        <p:attrNameLst>
                                          <p:attrName>style.visibility</p:attrName>
                                        </p:attrNameLst>
                                      </p:cBhvr>
                                      <p:to>
                                        <p:strVal val="visible"/>
                                      </p:to>
                                    </p:set>
                                    <p:anim calcmode="lin" valueType="num">
                                      <p:cBhvr additive="base">
                                        <p:cTn id="9" dur="750" fill="hold"/>
                                        <p:tgtEl>
                                          <p:spTgt spid="14"/>
                                        </p:tgtEl>
                                        <p:attrNameLst>
                                          <p:attrName>ppt_x</p:attrName>
                                        </p:attrNameLst>
                                      </p:cBhvr>
                                      <p:tavLst>
                                        <p:tav tm="0">
                                          <p:val>
                                            <p:strVal val="#ppt_x"/>
                                          </p:val>
                                        </p:tav>
                                        <p:tav tm="100000">
                                          <p:val>
                                            <p:strVal val="#ppt_x"/>
                                          </p:val>
                                        </p:tav>
                                      </p:tavLst>
                                    </p:anim>
                                    <p:anim calcmode="lin" valueType="num">
                                      <p:cBhvr additive="base">
                                        <p:cTn id="1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7DFCA1F-3D15-4D7A-B595-491F68FB7FBC}"/>
              </a:ext>
            </a:extLst>
          </p:cNvPr>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369838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2800" fill="hold"/>
                                        <p:tgtEl>
                                          <p:spTgt spid="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7DFCA1F-3D15-4D7A-B595-491F68FB7FBC}"/>
              </a:ext>
            </a:extLst>
          </p:cNvPr>
          <p:cNvSpPr>
            <a:spLocks noGrp="1"/>
          </p:cNvSpPr>
          <p:nvPr>
            <p:ph type="pic" sz="quarter" idx="10"/>
          </p:nvPr>
        </p:nvSpPr>
        <p:spPr>
          <a:xfrm>
            <a:off x="0" y="0"/>
            <a:ext cx="12192000" cy="6858000"/>
          </a:xfrm>
        </p:spPr>
        <p:txBody>
          <a:bodyPr/>
          <a:lstStyle/>
          <a:p>
            <a:endParaRPr lang="id-ID"/>
          </a:p>
        </p:txBody>
      </p:sp>
      <p:sp>
        <p:nvSpPr>
          <p:cNvPr id="4" name="Picture Placeholder 3">
            <a:extLst>
              <a:ext uri="{FF2B5EF4-FFF2-40B4-BE49-F238E27FC236}">
                <a16:creationId xmlns:a16="http://schemas.microsoft.com/office/drawing/2014/main" id="{C57DB088-299F-4D43-860E-EFEA372AC462}"/>
              </a:ext>
            </a:extLst>
          </p:cNvPr>
          <p:cNvSpPr>
            <a:spLocks noGrp="1"/>
          </p:cNvSpPr>
          <p:nvPr>
            <p:ph type="pic" sz="quarter" idx="11"/>
          </p:nvPr>
        </p:nvSpPr>
        <p:spPr>
          <a:xfrm>
            <a:off x="900112" y="3222625"/>
            <a:ext cx="548640" cy="548640"/>
          </a:xfrm>
          <a:prstGeom prst="ellipse">
            <a:avLst/>
          </a:prstGeom>
          <a:solidFill>
            <a:schemeClr val="bg1">
              <a:lumMod val="95000"/>
            </a:schemeClr>
          </a:solidFill>
        </p:spPr>
        <p:txBody>
          <a:bodyPr/>
          <a:lstStyle/>
          <a:p>
            <a:endParaRPr lang="id-ID" dirty="0"/>
          </a:p>
        </p:txBody>
      </p:sp>
      <p:sp>
        <p:nvSpPr>
          <p:cNvPr id="6" name="Picture Placeholder 3">
            <a:extLst>
              <a:ext uri="{FF2B5EF4-FFF2-40B4-BE49-F238E27FC236}">
                <a16:creationId xmlns:a16="http://schemas.microsoft.com/office/drawing/2014/main" id="{299D2E92-871E-40AB-A06F-36A47BE2C615}"/>
              </a:ext>
            </a:extLst>
          </p:cNvPr>
          <p:cNvSpPr>
            <a:spLocks noGrp="1"/>
          </p:cNvSpPr>
          <p:nvPr>
            <p:ph type="pic" sz="quarter" idx="12"/>
          </p:nvPr>
        </p:nvSpPr>
        <p:spPr>
          <a:xfrm>
            <a:off x="900112" y="4274185"/>
            <a:ext cx="548640" cy="548640"/>
          </a:xfrm>
          <a:prstGeom prst="ellipse">
            <a:avLst/>
          </a:prstGeom>
          <a:solidFill>
            <a:schemeClr val="bg1">
              <a:lumMod val="95000"/>
            </a:schemeClr>
          </a:solidFill>
        </p:spPr>
        <p:txBody>
          <a:bodyPr/>
          <a:lstStyle/>
          <a:p>
            <a:endParaRPr lang="id-ID"/>
          </a:p>
        </p:txBody>
      </p:sp>
      <p:sp>
        <p:nvSpPr>
          <p:cNvPr id="7" name="Picture Placeholder 3">
            <a:extLst>
              <a:ext uri="{FF2B5EF4-FFF2-40B4-BE49-F238E27FC236}">
                <a16:creationId xmlns:a16="http://schemas.microsoft.com/office/drawing/2014/main" id="{170CEBBF-8499-4D45-A73F-953F024A2BE5}"/>
              </a:ext>
            </a:extLst>
          </p:cNvPr>
          <p:cNvSpPr>
            <a:spLocks noGrp="1"/>
          </p:cNvSpPr>
          <p:nvPr>
            <p:ph type="pic" sz="quarter" idx="13"/>
          </p:nvPr>
        </p:nvSpPr>
        <p:spPr>
          <a:xfrm>
            <a:off x="900112" y="5348605"/>
            <a:ext cx="548640" cy="548640"/>
          </a:xfrm>
          <a:prstGeom prst="ellipse">
            <a:avLst/>
          </a:prstGeom>
          <a:solidFill>
            <a:schemeClr val="bg1">
              <a:lumMod val="95000"/>
            </a:schemeClr>
          </a:solidFill>
        </p:spPr>
        <p:txBody>
          <a:bodyPr/>
          <a:lstStyle/>
          <a:p>
            <a:endParaRPr lang="id-ID"/>
          </a:p>
        </p:txBody>
      </p:sp>
      <p:sp>
        <p:nvSpPr>
          <p:cNvPr id="10" name="Picture Placeholder 9">
            <a:extLst>
              <a:ext uri="{FF2B5EF4-FFF2-40B4-BE49-F238E27FC236}">
                <a16:creationId xmlns:a16="http://schemas.microsoft.com/office/drawing/2014/main" id="{04A29A6C-2B62-4439-8FC4-7B18BA14F4E8}"/>
              </a:ext>
            </a:extLst>
          </p:cNvPr>
          <p:cNvSpPr>
            <a:spLocks noGrp="1"/>
          </p:cNvSpPr>
          <p:nvPr>
            <p:ph type="pic" sz="quarter" idx="14"/>
          </p:nvPr>
        </p:nvSpPr>
        <p:spPr>
          <a:xfrm>
            <a:off x="6488113" y="2235201"/>
            <a:ext cx="2511425" cy="2249714"/>
          </a:xfrm>
        </p:spPr>
        <p:txBody>
          <a:bodyPr/>
          <a:lstStyle/>
          <a:p>
            <a:endParaRPr lang="id-ID"/>
          </a:p>
        </p:txBody>
      </p:sp>
    </p:spTree>
    <p:extLst>
      <p:ext uri="{BB962C8B-B14F-4D97-AF65-F5344CB8AC3E}">
        <p14:creationId xmlns:p14="http://schemas.microsoft.com/office/powerpoint/2010/main" val="274073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7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8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49" presetClass="entr" presetSubtype="0" decel="100000"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360"/>
                                          </p:val>
                                        </p:tav>
                                        <p:tav tm="100000">
                                          <p:val>
                                            <p:fltVal val="0"/>
                                          </p:val>
                                        </p:tav>
                                      </p:tavLst>
                                    </p:anim>
                                    <p:animEffect transition="in" filter="fade">
                                      <p:cBhvr>
                                        <p:cTn id="22" dur="500"/>
                                        <p:tgtEl>
                                          <p:spTgt spid="7"/>
                                        </p:tgtEl>
                                      </p:cBhvr>
                                    </p:animEffect>
                                  </p:childTnLst>
                                </p:cTn>
                              </p:par>
                              <p:par>
                                <p:cTn id="23" presetID="2" presetClass="entr" presetSubtype="4" decel="100000" fill="hold" grpId="0" nodeType="withEffect" nodePh="1">
                                  <p:stCondLst>
                                    <p:cond delay="1100"/>
                                  </p:stCondLst>
                                  <p:endCondLst>
                                    <p:cond evt="begin" delay="0">
                                      <p:tn val="23"/>
                                    </p:cond>
                                  </p:end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6" presetClass="emph" presetSubtype="0" fill="hold" grpId="0" nodeType="withEffect" nodePh="1">
                                  <p:stCondLst>
                                    <p:cond delay="100"/>
                                  </p:stCondLst>
                                  <p:endCondLst>
                                    <p:cond evt="begin" delay="0">
                                      <p:tn val="27"/>
                                    </p:cond>
                                  </p:endCondLst>
                                  <p:childTnLst>
                                    <p:animScale>
                                      <p:cBhvr>
                                        <p:cTn id="28" dur="3100" fill="hold"/>
                                        <p:tgtEl>
                                          <p:spTgt spid="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6" grpId="0" animBg="1"/>
      <p:bldP spid="7" grpId="0" animBg="1"/>
      <p:bldP spid="1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7DFCA1F-3D15-4D7A-B595-491F68FB7FBC}"/>
              </a:ext>
            </a:extLst>
          </p:cNvPr>
          <p:cNvSpPr>
            <a:spLocks noGrp="1"/>
          </p:cNvSpPr>
          <p:nvPr>
            <p:ph type="pic" sz="quarter" idx="10"/>
          </p:nvPr>
        </p:nvSpPr>
        <p:spPr>
          <a:xfrm>
            <a:off x="0" y="0"/>
            <a:ext cx="12192000" cy="6858000"/>
          </a:xfrm>
        </p:spPr>
        <p:txBody>
          <a:bodyPr/>
          <a:lstStyle/>
          <a:p>
            <a:endParaRPr lang="id-ID"/>
          </a:p>
        </p:txBody>
      </p:sp>
      <p:sp>
        <p:nvSpPr>
          <p:cNvPr id="4" name="Picture Placeholder 3">
            <a:extLst>
              <a:ext uri="{FF2B5EF4-FFF2-40B4-BE49-F238E27FC236}">
                <a16:creationId xmlns:a16="http://schemas.microsoft.com/office/drawing/2014/main" id="{8987AEB1-16D4-45C2-BDBD-4B8F29A04E61}"/>
              </a:ext>
            </a:extLst>
          </p:cNvPr>
          <p:cNvSpPr>
            <a:spLocks noGrp="1"/>
          </p:cNvSpPr>
          <p:nvPr>
            <p:ph type="pic" sz="quarter" idx="11"/>
          </p:nvPr>
        </p:nvSpPr>
        <p:spPr>
          <a:xfrm>
            <a:off x="4868863" y="4860925"/>
            <a:ext cx="982662" cy="701675"/>
          </a:xfrm>
        </p:spPr>
        <p:txBody>
          <a:bodyPr/>
          <a:lstStyle/>
          <a:p>
            <a:endParaRPr lang="id-ID"/>
          </a:p>
        </p:txBody>
      </p:sp>
    </p:spTree>
    <p:extLst>
      <p:ext uri="{BB962C8B-B14F-4D97-AF65-F5344CB8AC3E}">
        <p14:creationId xmlns:p14="http://schemas.microsoft.com/office/powerpoint/2010/main" val="186129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2500" fill="hold"/>
                                        <p:tgtEl>
                                          <p:spTgt spid="8"/>
                                        </p:tgtEl>
                                      </p:cBhvr>
                                      <p:by x="115000" y="115000"/>
                                    </p:animScale>
                                  </p:childTnLst>
                                </p:cTn>
                              </p:par>
                              <p:par>
                                <p:cTn id="7" presetID="14" presetClass="entr" presetSubtype="10" fill="hold" grpId="0" nodeType="withEffect" nodePh="1">
                                  <p:stCondLst>
                                    <p:cond delay="750"/>
                                  </p:stCondLst>
                                  <p:endCondLst>
                                    <p:cond evt="begin" delay="0">
                                      <p:tn val="7"/>
                                    </p:cond>
                                  </p:endCondLst>
                                  <p:childTnLst>
                                    <p:set>
                                      <p:cBhvr>
                                        <p:cTn id="8" dur="1" fill="hold">
                                          <p:stCondLst>
                                            <p:cond delay="0"/>
                                          </p:stCondLst>
                                        </p:cTn>
                                        <p:tgtEl>
                                          <p:spTgt spid="4"/>
                                        </p:tgtEl>
                                        <p:attrNameLst>
                                          <p:attrName>style.visibility</p:attrName>
                                        </p:attrNameLst>
                                      </p:cBhvr>
                                      <p:to>
                                        <p:strVal val="visible"/>
                                      </p:to>
                                    </p:set>
                                    <p:animEffect transition="in" filter="randombar(horizontal)">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7DFCA1F-3D15-4D7A-B595-491F68FB7FBC}"/>
              </a:ext>
            </a:extLst>
          </p:cNvPr>
          <p:cNvSpPr>
            <a:spLocks noGrp="1"/>
          </p:cNvSpPr>
          <p:nvPr>
            <p:ph type="pic" sz="quarter" idx="10"/>
          </p:nvPr>
        </p:nvSpPr>
        <p:spPr>
          <a:xfrm>
            <a:off x="0" y="0"/>
            <a:ext cx="12192000" cy="6858000"/>
          </a:xfrm>
        </p:spPr>
        <p:txBody>
          <a:bodyPr/>
          <a:lstStyle/>
          <a:p>
            <a:endParaRPr lang="id-ID"/>
          </a:p>
        </p:txBody>
      </p:sp>
      <p:sp>
        <p:nvSpPr>
          <p:cNvPr id="4" name="Picture Placeholder 3">
            <a:extLst>
              <a:ext uri="{FF2B5EF4-FFF2-40B4-BE49-F238E27FC236}">
                <a16:creationId xmlns:a16="http://schemas.microsoft.com/office/drawing/2014/main" id="{8987AEB1-16D4-45C2-BDBD-4B8F29A04E61}"/>
              </a:ext>
            </a:extLst>
          </p:cNvPr>
          <p:cNvSpPr>
            <a:spLocks noGrp="1"/>
          </p:cNvSpPr>
          <p:nvPr>
            <p:ph type="pic" sz="quarter" idx="11"/>
          </p:nvPr>
        </p:nvSpPr>
        <p:spPr>
          <a:xfrm>
            <a:off x="868362" y="3078162"/>
            <a:ext cx="3170237" cy="2084388"/>
          </a:xfrm>
        </p:spPr>
        <p:txBody>
          <a:bodyPr/>
          <a:lstStyle/>
          <a:p>
            <a:endParaRPr lang="id-ID" dirty="0"/>
          </a:p>
        </p:txBody>
      </p:sp>
      <p:sp>
        <p:nvSpPr>
          <p:cNvPr id="6" name="Picture Placeholder 3">
            <a:extLst>
              <a:ext uri="{FF2B5EF4-FFF2-40B4-BE49-F238E27FC236}">
                <a16:creationId xmlns:a16="http://schemas.microsoft.com/office/drawing/2014/main" id="{D07429AF-3E8D-488D-AC49-B62E1E6174D9}"/>
              </a:ext>
            </a:extLst>
          </p:cNvPr>
          <p:cNvSpPr>
            <a:spLocks noGrp="1"/>
          </p:cNvSpPr>
          <p:nvPr>
            <p:ph type="pic" sz="quarter" idx="12"/>
          </p:nvPr>
        </p:nvSpPr>
        <p:spPr>
          <a:xfrm>
            <a:off x="4697412" y="3078162"/>
            <a:ext cx="3170237" cy="2084388"/>
          </a:xfrm>
        </p:spPr>
        <p:txBody>
          <a:bodyPr/>
          <a:lstStyle/>
          <a:p>
            <a:endParaRPr lang="id-ID" dirty="0"/>
          </a:p>
        </p:txBody>
      </p:sp>
      <p:sp>
        <p:nvSpPr>
          <p:cNvPr id="7" name="Picture Placeholder 3">
            <a:extLst>
              <a:ext uri="{FF2B5EF4-FFF2-40B4-BE49-F238E27FC236}">
                <a16:creationId xmlns:a16="http://schemas.microsoft.com/office/drawing/2014/main" id="{BB05691E-B14C-4743-8501-7879348CF0CD}"/>
              </a:ext>
            </a:extLst>
          </p:cNvPr>
          <p:cNvSpPr>
            <a:spLocks noGrp="1"/>
          </p:cNvSpPr>
          <p:nvPr>
            <p:ph type="pic" sz="quarter" idx="13"/>
          </p:nvPr>
        </p:nvSpPr>
        <p:spPr>
          <a:xfrm>
            <a:off x="8393112" y="3078162"/>
            <a:ext cx="3170237" cy="2084388"/>
          </a:xfrm>
        </p:spPr>
        <p:txBody>
          <a:bodyPr/>
          <a:lstStyle/>
          <a:p>
            <a:endParaRPr lang="id-ID" dirty="0"/>
          </a:p>
        </p:txBody>
      </p:sp>
    </p:spTree>
    <p:extLst>
      <p:ext uri="{BB962C8B-B14F-4D97-AF65-F5344CB8AC3E}">
        <p14:creationId xmlns:p14="http://schemas.microsoft.com/office/powerpoint/2010/main" val="4857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2800" fill="hold"/>
                                        <p:tgtEl>
                                          <p:spTgt spid="8"/>
                                        </p:tgtEl>
                                      </p:cBhvr>
                                      <p:by x="115000" y="115000"/>
                                    </p:animScale>
                                  </p:childTnLst>
                                </p:cTn>
                              </p:par>
                              <p:par>
                                <p:cTn id="7" presetID="2" presetClass="entr" presetSubtype="4" decel="100000" fill="hold" grpId="0" nodeType="withEffect" nodePh="1">
                                  <p:stCondLst>
                                    <p:cond delay="300"/>
                                  </p:stCondLst>
                                  <p:endCondLst>
                                    <p:cond evt="begin" delay="0">
                                      <p:tn val="7"/>
                                    </p:cond>
                                  </p:end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1+#ppt_h/2"/>
                                          </p:val>
                                        </p:tav>
                                        <p:tav tm="100000">
                                          <p:val>
                                            <p:strVal val="#ppt_y"/>
                                          </p:val>
                                        </p:tav>
                                      </p:tavLst>
                                    </p:anim>
                                  </p:childTnLst>
                                </p:cTn>
                              </p:par>
                              <p:par>
                                <p:cTn id="11" presetID="2" presetClass="entr" presetSubtype="4" decel="100000" fill="hold" grpId="0" nodeType="withEffect" nodePh="1">
                                  <p:stCondLst>
                                    <p:cond delay="400"/>
                                  </p:stCondLst>
                                  <p:endCondLst>
                                    <p:cond evt="begin" delay="0">
                                      <p:tn val="11"/>
                                    </p:cond>
                                  </p:end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nodePh="1">
                                  <p:stCondLst>
                                    <p:cond delay="600"/>
                                  </p:stCondLst>
                                  <p:endCondLst>
                                    <p:cond evt="begin" delay="0">
                                      <p:tn val="15"/>
                                    </p:cond>
                                  </p:end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6" grpId="0"/>
      <p:bldP spid="7"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7DFCA1F-3D15-4D7A-B595-491F68FB7FBC}"/>
              </a:ext>
            </a:extLst>
          </p:cNvPr>
          <p:cNvSpPr>
            <a:spLocks noGrp="1"/>
          </p:cNvSpPr>
          <p:nvPr>
            <p:ph type="pic" sz="quarter" idx="10"/>
          </p:nvPr>
        </p:nvSpPr>
        <p:spPr>
          <a:xfrm>
            <a:off x="0" y="0"/>
            <a:ext cx="6105832" cy="6858000"/>
          </a:xfrm>
        </p:spPr>
        <p:txBody>
          <a:bodyPr/>
          <a:lstStyle/>
          <a:p>
            <a:endParaRPr lang="id-ID"/>
          </a:p>
        </p:txBody>
      </p:sp>
    </p:spTree>
    <p:extLst>
      <p:ext uri="{BB962C8B-B14F-4D97-AF65-F5344CB8AC3E}">
        <p14:creationId xmlns:p14="http://schemas.microsoft.com/office/powerpoint/2010/main" val="213357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6" presetClass="emph" presetSubtype="0" fill="hold" grpId="1" nodeType="withEffect" nodePh="1">
                                  <p:stCondLst>
                                    <p:cond delay="500"/>
                                  </p:stCondLst>
                                  <p:endCondLst>
                                    <p:cond evt="begin" delay="0">
                                      <p:tn val="9"/>
                                    </p:cond>
                                  </p:endCondLst>
                                  <p:childTnLst>
                                    <p:animScale>
                                      <p:cBhvr>
                                        <p:cTn id="10" dur="2000" fill="hold"/>
                                        <p:tgtEl>
                                          <p:spTgt spid="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7D8D9-4A91-4457-98E6-117F5C359243}"/>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DA3AE45-6453-439A-81FC-F88A3F32F7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2F97559-9D30-4F10-A4DE-0ED9FBBCDB6A}"/>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5" name="Footer Placeholder 4">
            <a:extLst>
              <a:ext uri="{FF2B5EF4-FFF2-40B4-BE49-F238E27FC236}">
                <a16:creationId xmlns:a16="http://schemas.microsoft.com/office/drawing/2014/main" id="{49D99007-0420-4A2C-B605-62368E504A09}"/>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392D324A-CFF9-437F-8B07-0B5205016C2D}"/>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115350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566B-EF05-4B34-8BA4-83B816DABB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E5B3DC92-7C8A-4411-8AF0-7BD1A7A4F7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EFD3459-9A54-45A7-889A-E8603E3DC4F3}"/>
              </a:ext>
            </a:extLst>
          </p:cNvPr>
          <p:cNvSpPr>
            <a:spLocks noGrp="1"/>
          </p:cNvSpPr>
          <p:nvPr>
            <p:ph type="dt" sz="half" idx="10"/>
          </p:nvPr>
        </p:nvSpPr>
        <p:spPr/>
        <p:txBody>
          <a:bodyPr/>
          <a:lstStyle/>
          <a:p>
            <a:fld id="{D866067E-CB5F-48DC-9D34-F0CC966A0EF9}" type="datetimeFigureOut">
              <a:rPr lang="id-ID" smtClean="0"/>
              <a:t>16/08/2017</a:t>
            </a:fld>
            <a:endParaRPr lang="id-ID"/>
          </a:p>
        </p:txBody>
      </p:sp>
      <p:sp>
        <p:nvSpPr>
          <p:cNvPr id="5" name="Footer Placeholder 4">
            <a:extLst>
              <a:ext uri="{FF2B5EF4-FFF2-40B4-BE49-F238E27FC236}">
                <a16:creationId xmlns:a16="http://schemas.microsoft.com/office/drawing/2014/main" id="{2DEB1635-664C-4B3C-8588-2198FE2A8DE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8AC246E-080A-4C13-A342-18DF566F16BC}"/>
              </a:ext>
            </a:extLst>
          </p:cNvPr>
          <p:cNvSpPr>
            <a:spLocks noGrp="1"/>
          </p:cNvSpPr>
          <p:nvPr>
            <p:ph type="sldNum" sz="quarter" idx="12"/>
          </p:nvPr>
        </p:nvSpPr>
        <p:spPr/>
        <p:txBody>
          <a:bodyPr/>
          <a:lstStyle/>
          <a:p>
            <a:fld id="{628CEC86-D75F-4DFC-97DA-CAE9652D766A}" type="slidenum">
              <a:rPr lang="id-ID" smtClean="0"/>
              <a:t>‹#›</a:t>
            </a:fld>
            <a:endParaRPr lang="id-ID"/>
          </a:p>
        </p:txBody>
      </p:sp>
    </p:spTree>
    <p:extLst>
      <p:ext uri="{BB962C8B-B14F-4D97-AF65-F5344CB8AC3E}">
        <p14:creationId xmlns:p14="http://schemas.microsoft.com/office/powerpoint/2010/main" val="257522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48A2C-E4BA-4318-A745-E4DD17CE70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CFAA1FFF-9282-4631-BC54-B9B7FAE763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787FE38-CE38-4118-BAA8-92D77A834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6067E-CB5F-48DC-9D34-F0CC966A0EF9}" type="datetimeFigureOut">
              <a:rPr lang="id-ID" smtClean="0"/>
              <a:t>16/08/2017</a:t>
            </a:fld>
            <a:endParaRPr lang="id-ID"/>
          </a:p>
        </p:txBody>
      </p:sp>
      <p:sp>
        <p:nvSpPr>
          <p:cNvPr id="5" name="Footer Placeholder 4">
            <a:extLst>
              <a:ext uri="{FF2B5EF4-FFF2-40B4-BE49-F238E27FC236}">
                <a16:creationId xmlns:a16="http://schemas.microsoft.com/office/drawing/2014/main" id="{28CCE7FA-AD13-4EFB-99EA-C3353ED31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9ECC10DA-81DE-4095-819A-0F5DD09A5A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CEC86-D75F-4DFC-97DA-CAE9652D766A}" type="slidenum">
              <a:rPr lang="id-ID" smtClean="0"/>
              <a:t>‹#›</a:t>
            </a:fld>
            <a:endParaRPr lang="id-ID"/>
          </a:p>
        </p:txBody>
      </p:sp>
    </p:spTree>
    <p:extLst>
      <p:ext uri="{BB962C8B-B14F-4D97-AF65-F5344CB8AC3E}">
        <p14:creationId xmlns:p14="http://schemas.microsoft.com/office/powerpoint/2010/main" val="1717029895"/>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4" r:id="rId3"/>
    <p:sldLayoutId id="2147483662" r:id="rId4"/>
    <p:sldLayoutId id="2147483660" r:id="rId5"/>
    <p:sldLayoutId id="2147483663" r:id="rId6"/>
    <p:sldLayoutId id="2147483661"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8.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descr="A blurry image of a person&#10;&#10;Description generated with very high confidence">
            <a:extLst>
              <a:ext uri="{FF2B5EF4-FFF2-40B4-BE49-F238E27FC236}">
                <a16:creationId xmlns:a16="http://schemas.microsoft.com/office/drawing/2014/main" id="{890866F8-E4AD-40D4-935B-393E886BD88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pic>
        <p:nvPicPr>
          <p:cNvPr id="10" name="LOGO" descr="A picture containing athletic game, basketball&#10;&#10;Description generated with very high confidence">
            <a:extLst>
              <a:ext uri="{FF2B5EF4-FFF2-40B4-BE49-F238E27FC236}">
                <a16:creationId xmlns:a16="http://schemas.microsoft.com/office/drawing/2014/main" id="{26D2A703-FB07-4425-BBF4-712E991B18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7541" y="1380219"/>
            <a:ext cx="2829080" cy="2706912"/>
          </a:xfrm>
          <a:prstGeom prst="rect">
            <a:avLst/>
          </a:prstGeom>
        </p:spPr>
      </p:pic>
      <p:sp>
        <p:nvSpPr>
          <p:cNvPr id="15" name="PROFILE">
            <a:extLst>
              <a:ext uri="{FF2B5EF4-FFF2-40B4-BE49-F238E27FC236}">
                <a16:creationId xmlns:a16="http://schemas.microsoft.com/office/drawing/2014/main" id="{14FE5CBA-ED96-4C93-9770-2499001BBAE3}"/>
              </a:ext>
            </a:extLst>
          </p:cNvPr>
          <p:cNvSpPr txBox="1"/>
          <p:nvPr/>
        </p:nvSpPr>
        <p:spPr>
          <a:xfrm>
            <a:off x="8319921"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PROFILE</a:t>
            </a:r>
          </a:p>
        </p:txBody>
      </p:sp>
      <p:sp>
        <p:nvSpPr>
          <p:cNvPr id="16" name="PHOTO">
            <a:extLst>
              <a:ext uri="{FF2B5EF4-FFF2-40B4-BE49-F238E27FC236}">
                <a16:creationId xmlns:a16="http://schemas.microsoft.com/office/drawing/2014/main" id="{D3C21215-12F9-46D8-97E9-99A54595C738}"/>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PHOTO</a:t>
            </a:r>
          </a:p>
        </p:txBody>
      </p:sp>
      <p:sp>
        <p:nvSpPr>
          <p:cNvPr id="17" name="ALBUM">
            <a:extLst>
              <a:ext uri="{FF2B5EF4-FFF2-40B4-BE49-F238E27FC236}">
                <a16:creationId xmlns:a16="http://schemas.microsoft.com/office/drawing/2014/main" id="{87095D2B-3903-4337-91B2-D49A39087683}"/>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ALBUM</a:t>
            </a:r>
          </a:p>
        </p:txBody>
      </p:sp>
      <p:cxnSp>
        <p:nvCxnSpPr>
          <p:cNvPr id="18" name="UNDERLINE">
            <a:extLst>
              <a:ext uri="{FF2B5EF4-FFF2-40B4-BE49-F238E27FC236}">
                <a16:creationId xmlns:a16="http://schemas.microsoft.com/office/drawing/2014/main" id="{687FD4CA-22AD-4520-8235-1CD69C18228F}"/>
              </a:ext>
            </a:extLst>
          </p:cNvPr>
          <p:cNvCxnSpPr>
            <a:cxnSpLocks/>
          </p:cNvCxnSpPr>
          <p:nvPr/>
        </p:nvCxnSpPr>
        <p:spPr>
          <a:xfrm>
            <a:off x="8644797" y="687313"/>
            <a:ext cx="525263" cy="0"/>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sp>
        <p:nvSpPr>
          <p:cNvPr id="19" name="LEVIDIO">
            <a:extLst>
              <a:ext uri="{FF2B5EF4-FFF2-40B4-BE49-F238E27FC236}">
                <a16:creationId xmlns:a16="http://schemas.microsoft.com/office/drawing/2014/main" id="{C0B6CD4A-41DC-4D96-8AC8-8C1035223577}"/>
              </a:ext>
            </a:extLst>
          </p:cNvPr>
          <p:cNvSpPr txBox="1"/>
          <p:nvPr/>
        </p:nvSpPr>
        <p:spPr>
          <a:xfrm>
            <a:off x="3964241" y="3984170"/>
            <a:ext cx="4355680" cy="1200329"/>
          </a:xfrm>
          <a:prstGeom prst="rect">
            <a:avLst/>
          </a:prstGeom>
          <a:noFill/>
        </p:spPr>
        <p:txBody>
          <a:bodyPr wrap="none" rtlCol="0">
            <a:spAutoFit/>
          </a:bodyPr>
          <a:lstStyle/>
          <a:p>
            <a:pPr algn="ctr"/>
            <a:r>
              <a:rPr lang="id-ID" sz="7200" spc="600" dirty="0">
                <a:solidFill>
                  <a:schemeClr val="bg1"/>
                </a:solidFill>
                <a:latin typeface="Raleway ExtraBold" panose="020B0903030101060003" pitchFamily="34" charset="0"/>
              </a:rPr>
              <a:t>LEVIDIO</a:t>
            </a:r>
          </a:p>
        </p:txBody>
      </p:sp>
      <p:sp>
        <p:nvSpPr>
          <p:cNvPr id="20" name="CINEMAGIC">
            <a:extLst>
              <a:ext uri="{FF2B5EF4-FFF2-40B4-BE49-F238E27FC236}">
                <a16:creationId xmlns:a16="http://schemas.microsoft.com/office/drawing/2014/main" id="{71973D0B-68CC-43E1-BA5F-0C22D34EB24F}"/>
              </a:ext>
            </a:extLst>
          </p:cNvPr>
          <p:cNvSpPr txBox="1"/>
          <p:nvPr/>
        </p:nvSpPr>
        <p:spPr>
          <a:xfrm>
            <a:off x="4997378" y="4949394"/>
            <a:ext cx="2289409" cy="523220"/>
          </a:xfrm>
          <a:prstGeom prst="rect">
            <a:avLst/>
          </a:prstGeom>
          <a:noFill/>
        </p:spPr>
        <p:txBody>
          <a:bodyPr wrap="none" rtlCol="0">
            <a:spAutoFit/>
          </a:bodyPr>
          <a:lstStyle/>
          <a:p>
            <a:pPr algn="ctr"/>
            <a:r>
              <a:rPr lang="en-US" sz="2800" spc="600" dirty="0">
                <a:solidFill>
                  <a:schemeClr val="bg1"/>
                </a:solidFill>
                <a:latin typeface="basic title font" pitchFamily="2" charset="0"/>
              </a:rPr>
              <a:t>CINEMAGIC</a:t>
            </a:r>
            <a:endParaRPr lang="id-ID" sz="2800" spc="600" dirty="0">
              <a:solidFill>
                <a:schemeClr val="bg1"/>
              </a:solidFill>
              <a:latin typeface="basic title font" pitchFamily="2" charset="0"/>
            </a:endParaRPr>
          </a:p>
        </p:txBody>
      </p:sp>
      <p:grpSp>
        <p:nvGrpSpPr>
          <p:cNvPr id="26" name="SHAPE LAYER">
            <a:extLst>
              <a:ext uri="{FF2B5EF4-FFF2-40B4-BE49-F238E27FC236}">
                <a16:creationId xmlns:a16="http://schemas.microsoft.com/office/drawing/2014/main" id="{E9EED602-F8FE-45EA-B292-39C8C2A0AFA1}"/>
              </a:ext>
            </a:extLst>
          </p:cNvPr>
          <p:cNvGrpSpPr/>
          <p:nvPr/>
        </p:nvGrpSpPr>
        <p:grpSpPr>
          <a:xfrm>
            <a:off x="11199093" y="502564"/>
            <a:ext cx="264981" cy="137811"/>
            <a:chOff x="11199093" y="502564"/>
            <a:chExt cx="264981" cy="137811"/>
          </a:xfrm>
        </p:grpSpPr>
        <p:sp>
          <p:nvSpPr>
            <p:cNvPr id="23" name="LINE">
              <a:extLst>
                <a:ext uri="{FF2B5EF4-FFF2-40B4-BE49-F238E27FC236}">
                  <a16:creationId xmlns:a16="http://schemas.microsoft.com/office/drawing/2014/main" id="{A857049A-DC38-4776-90C0-CB811DCE3CF1}"/>
                </a:ext>
              </a:extLst>
            </p:cNvPr>
            <p:cNvSpPr/>
            <p:nvPr/>
          </p:nvSpPr>
          <p:spPr>
            <a:xfrm>
              <a:off x="11199093" y="502564"/>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LINE">
              <a:extLst>
                <a:ext uri="{FF2B5EF4-FFF2-40B4-BE49-F238E27FC236}">
                  <a16:creationId xmlns:a16="http://schemas.microsoft.com/office/drawing/2014/main" id="{5DEB945B-1790-459E-80DC-1CE530AEC6ED}"/>
                </a:ext>
              </a:extLst>
            </p:cNvPr>
            <p:cNvSpPr/>
            <p:nvPr/>
          </p:nvSpPr>
          <p:spPr>
            <a:xfrm>
              <a:off x="11199093" y="559105"/>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LINE">
              <a:extLst>
                <a:ext uri="{FF2B5EF4-FFF2-40B4-BE49-F238E27FC236}">
                  <a16:creationId xmlns:a16="http://schemas.microsoft.com/office/drawing/2014/main" id="{F22E49ED-BFD5-427D-8A4A-47C16DE563EA}"/>
                </a:ext>
              </a:extLst>
            </p:cNvPr>
            <p:cNvSpPr/>
            <p:nvPr/>
          </p:nvSpPr>
          <p:spPr>
            <a:xfrm>
              <a:off x="11199093" y="612943"/>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7" name="20319857_electronic-is_by_mehilovesound_preview">
            <a:hlinkClick r:id="" action="ppaction://media"/>
            <a:extLst>
              <a:ext uri="{FF2B5EF4-FFF2-40B4-BE49-F238E27FC236}">
                <a16:creationId xmlns:a16="http://schemas.microsoft.com/office/drawing/2014/main" id="{60113C6E-AF98-442C-AA49-4A411140A2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54474" y="-3276600"/>
            <a:ext cx="609600" cy="609600"/>
          </a:xfrm>
          <a:prstGeom prst="rect">
            <a:avLst/>
          </a:prstGeom>
        </p:spPr>
      </p:pic>
    </p:spTree>
    <p:extLst>
      <p:ext uri="{BB962C8B-B14F-4D97-AF65-F5344CB8AC3E}">
        <p14:creationId xmlns:p14="http://schemas.microsoft.com/office/powerpoint/2010/main" val="333749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7"/>
                                        </p:tgtEl>
                                      </p:cBhvr>
                                    </p:cmd>
                                  </p:childTnLst>
                                </p:cTn>
                              </p:par>
                              <p:par>
                                <p:cTn id="7" presetID="2" presetClass="entr" presetSubtype="2" decel="10000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750" fill="hold"/>
                                        <p:tgtEl>
                                          <p:spTgt spid="15"/>
                                        </p:tgtEl>
                                        <p:attrNameLst>
                                          <p:attrName>ppt_x</p:attrName>
                                        </p:attrNameLst>
                                      </p:cBhvr>
                                      <p:tavLst>
                                        <p:tav tm="0">
                                          <p:val>
                                            <p:strVal val="1+#ppt_w/2"/>
                                          </p:val>
                                        </p:tav>
                                        <p:tav tm="100000">
                                          <p:val>
                                            <p:strVal val="#ppt_x"/>
                                          </p:val>
                                        </p:tav>
                                      </p:tavLst>
                                    </p:anim>
                                    <p:anim calcmode="lin" valueType="num">
                                      <p:cBhvr additive="base">
                                        <p:cTn id="10" dur="750" fill="hold"/>
                                        <p:tgtEl>
                                          <p:spTgt spid="15"/>
                                        </p:tgtEl>
                                        <p:attrNameLst>
                                          <p:attrName>ppt_y</p:attrName>
                                        </p:attrNameLst>
                                      </p:cBhvr>
                                      <p:tavLst>
                                        <p:tav tm="0">
                                          <p:val>
                                            <p:strVal val="#ppt_y"/>
                                          </p:val>
                                        </p:tav>
                                        <p:tav tm="100000">
                                          <p:val>
                                            <p:strVal val="#ppt_y"/>
                                          </p:val>
                                        </p:tav>
                                      </p:tavLst>
                                    </p:anim>
                                  </p:childTnLst>
                                </p:cTn>
                              </p:par>
                              <p:par>
                                <p:cTn id="11" presetID="2" presetClass="entr" presetSubtype="2" decel="100000" fill="hold" nodeType="withEffect">
                                  <p:stCondLst>
                                    <p:cond delay="30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750" fill="hold"/>
                                        <p:tgtEl>
                                          <p:spTgt spid="18"/>
                                        </p:tgtEl>
                                        <p:attrNameLst>
                                          <p:attrName>ppt_x</p:attrName>
                                        </p:attrNameLst>
                                      </p:cBhvr>
                                      <p:tavLst>
                                        <p:tav tm="0">
                                          <p:val>
                                            <p:strVal val="1+#ppt_w/2"/>
                                          </p:val>
                                        </p:tav>
                                        <p:tav tm="100000">
                                          <p:val>
                                            <p:strVal val="#ppt_x"/>
                                          </p:val>
                                        </p:tav>
                                      </p:tavLst>
                                    </p:anim>
                                    <p:anim calcmode="lin" valueType="num">
                                      <p:cBhvr additive="base">
                                        <p:cTn id="14" dur="75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6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1+#ppt_w/2"/>
                                          </p:val>
                                        </p:tav>
                                        <p:tav tm="100000">
                                          <p:val>
                                            <p:strVal val="#ppt_x"/>
                                          </p:val>
                                        </p:tav>
                                      </p:tavLst>
                                    </p:anim>
                                    <p:anim calcmode="lin" valueType="num">
                                      <p:cBhvr additive="base">
                                        <p:cTn id="18" dur="75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90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750" fill="hold"/>
                                        <p:tgtEl>
                                          <p:spTgt spid="17"/>
                                        </p:tgtEl>
                                        <p:attrNameLst>
                                          <p:attrName>ppt_x</p:attrName>
                                        </p:attrNameLst>
                                      </p:cBhvr>
                                      <p:tavLst>
                                        <p:tav tm="0">
                                          <p:val>
                                            <p:strVal val="1+#ppt_w/2"/>
                                          </p:val>
                                        </p:tav>
                                        <p:tav tm="100000">
                                          <p:val>
                                            <p:strVal val="#ppt_x"/>
                                          </p:val>
                                        </p:tav>
                                      </p:tavLst>
                                    </p:anim>
                                    <p:anim calcmode="lin" valueType="num">
                                      <p:cBhvr additive="base">
                                        <p:cTn id="22" dur="750" fill="hold"/>
                                        <p:tgtEl>
                                          <p:spTgt spid="17"/>
                                        </p:tgtEl>
                                        <p:attrNameLst>
                                          <p:attrName>ppt_y</p:attrName>
                                        </p:attrNameLst>
                                      </p:cBhvr>
                                      <p:tavLst>
                                        <p:tav tm="0">
                                          <p:val>
                                            <p:strVal val="#ppt_y"/>
                                          </p:val>
                                        </p:tav>
                                        <p:tav tm="100000">
                                          <p:val>
                                            <p:strVal val="#ppt_y"/>
                                          </p:val>
                                        </p:tav>
                                      </p:tavLst>
                                    </p:anim>
                                  </p:childTnLst>
                                </p:cTn>
                              </p:par>
                              <p:par>
                                <p:cTn id="23" presetID="10" presetClass="entr" presetSubtype="0" repeatCount="200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50"/>
                                        <p:tgtEl>
                                          <p:spTgt spid="10"/>
                                        </p:tgtEl>
                                      </p:cBhvr>
                                    </p:animEffect>
                                  </p:childTnLst>
                                </p:cTn>
                              </p:par>
                              <p:par>
                                <p:cTn id="26" presetID="23" presetClass="entr" presetSubtype="16" fill="hold" nodeType="withEffect">
                                  <p:stCondLst>
                                    <p:cond delay="10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childTnLst>
                                </p:cTn>
                              </p:par>
                              <p:par>
                                <p:cTn id="30" presetID="10" presetClass="entr" presetSubtype="0" repeatCount="3000" fill="hold" grpId="0" nodeType="withEffect">
                                  <p:stCondLst>
                                    <p:cond delay="25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
                                        <p:tgtEl>
                                          <p:spTgt spid="19"/>
                                        </p:tgtEl>
                                      </p:cBhvr>
                                    </p:animEffect>
                                  </p:childTnLst>
                                </p:cTn>
                              </p:par>
                              <p:par>
                                <p:cTn id="33" presetID="10" presetClass="entr" presetSubtype="0" repeatCount="2000"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6" repeatCount="indefinite" fill="hold" display="0">
                  <p:stCondLst>
                    <p:cond delay="indefinite"/>
                  </p:stCondLst>
                  <p:endCondLst>
                    <p:cond evt="onStopAudio" delay="0">
                      <p:tgtEl>
                        <p:sldTgt/>
                      </p:tgtEl>
                    </p:cond>
                  </p:endCondLst>
                </p:cTn>
                <p:tgtEl>
                  <p:spTgt spid="27"/>
                </p:tgtEl>
              </p:cMediaNode>
            </p:audio>
          </p:childTnLst>
        </p:cTn>
      </p:par>
    </p:tnLst>
    <p:bldLst>
      <p:bldP spid="15" grpId="0"/>
      <p:bldP spid="16" grpId="0"/>
      <p:bldP spid="17"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descr="A blurry image of a person&#10;&#10;Description generated with very high confidence">
            <a:extLst>
              <a:ext uri="{FF2B5EF4-FFF2-40B4-BE49-F238E27FC236}">
                <a16:creationId xmlns:a16="http://schemas.microsoft.com/office/drawing/2014/main" id="{A5C7F05E-1301-4698-B7B1-CEB1AFFCA37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13" name="LOGO" descr="A picture containing athletic game, basketball&#10;&#10;Description generated with very high confidence">
            <a:extLst>
              <a:ext uri="{FF2B5EF4-FFF2-40B4-BE49-F238E27FC236}">
                <a16:creationId xmlns:a16="http://schemas.microsoft.com/office/drawing/2014/main" id="{1A403A38-09E3-4A44-9C0B-E086A12E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541" y="2089802"/>
            <a:ext cx="2829080" cy="2706912"/>
          </a:xfrm>
          <a:prstGeom prst="rect">
            <a:avLst/>
          </a:prstGeom>
        </p:spPr>
      </p:pic>
      <p:sp>
        <p:nvSpPr>
          <p:cNvPr id="14" name="PROFILE">
            <a:extLst>
              <a:ext uri="{FF2B5EF4-FFF2-40B4-BE49-F238E27FC236}">
                <a16:creationId xmlns:a16="http://schemas.microsoft.com/office/drawing/2014/main" id="{A6518B17-E771-4141-93F2-AE2A56363A4B}"/>
              </a:ext>
            </a:extLst>
          </p:cNvPr>
          <p:cNvSpPr txBox="1"/>
          <p:nvPr/>
        </p:nvSpPr>
        <p:spPr>
          <a:xfrm>
            <a:off x="8319921" y="441710"/>
            <a:ext cx="1175016" cy="252504"/>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PROFILE</a:t>
            </a:r>
          </a:p>
        </p:txBody>
      </p:sp>
      <p:sp>
        <p:nvSpPr>
          <p:cNvPr id="15" name="PHOTO">
            <a:extLst>
              <a:ext uri="{FF2B5EF4-FFF2-40B4-BE49-F238E27FC236}">
                <a16:creationId xmlns:a16="http://schemas.microsoft.com/office/drawing/2014/main" id="{AD5D13DE-BCD8-4ABC-84A1-346CEF049D67}"/>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PHOTO</a:t>
            </a:r>
          </a:p>
        </p:txBody>
      </p:sp>
      <p:sp>
        <p:nvSpPr>
          <p:cNvPr id="16" name="ALBUM">
            <a:extLst>
              <a:ext uri="{FF2B5EF4-FFF2-40B4-BE49-F238E27FC236}">
                <a16:creationId xmlns:a16="http://schemas.microsoft.com/office/drawing/2014/main" id="{C4373F78-3036-478F-B583-E2A1FB6DF641}"/>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ALBUM</a:t>
            </a:r>
          </a:p>
        </p:txBody>
      </p:sp>
      <p:cxnSp>
        <p:nvCxnSpPr>
          <p:cNvPr id="17" name="UNDERLINE">
            <a:extLst>
              <a:ext uri="{FF2B5EF4-FFF2-40B4-BE49-F238E27FC236}">
                <a16:creationId xmlns:a16="http://schemas.microsoft.com/office/drawing/2014/main" id="{8AF4E2A3-9559-4C07-A2F2-10BE86F8C4A7}"/>
              </a:ext>
            </a:extLst>
          </p:cNvPr>
          <p:cNvCxnSpPr>
            <a:cxnSpLocks/>
          </p:cNvCxnSpPr>
          <p:nvPr/>
        </p:nvCxnSpPr>
        <p:spPr>
          <a:xfrm>
            <a:off x="8644797" y="687313"/>
            <a:ext cx="525263" cy="1"/>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grpSp>
        <p:nvGrpSpPr>
          <p:cNvPr id="18" name="SHAPE LAYER">
            <a:extLst>
              <a:ext uri="{FF2B5EF4-FFF2-40B4-BE49-F238E27FC236}">
                <a16:creationId xmlns:a16="http://schemas.microsoft.com/office/drawing/2014/main" id="{DDF3BF76-E530-44EF-9112-8411F7A6271E}"/>
              </a:ext>
            </a:extLst>
          </p:cNvPr>
          <p:cNvGrpSpPr/>
          <p:nvPr/>
        </p:nvGrpSpPr>
        <p:grpSpPr>
          <a:xfrm>
            <a:off x="11199093" y="502564"/>
            <a:ext cx="264981" cy="137811"/>
            <a:chOff x="11199093" y="502564"/>
            <a:chExt cx="264981" cy="137811"/>
          </a:xfrm>
        </p:grpSpPr>
        <p:sp>
          <p:nvSpPr>
            <p:cNvPr id="19" name="LINE">
              <a:extLst>
                <a:ext uri="{FF2B5EF4-FFF2-40B4-BE49-F238E27FC236}">
                  <a16:creationId xmlns:a16="http://schemas.microsoft.com/office/drawing/2014/main" id="{B74CA5B3-97A9-47FE-8DBB-31401FFC25A5}"/>
                </a:ext>
              </a:extLst>
            </p:cNvPr>
            <p:cNvSpPr/>
            <p:nvPr/>
          </p:nvSpPr>
          <p:spPr>
            <a:xfrm>
              <a:off x="11199093" y="502564"/>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LINE">
              <a:extLst>
                <a:ext uri="{FF2B5EF4-FFF2-40B4-BE49-F238E27FC236}">
                  <a16:creationId xmlns:a16="http://schemas.microsoft.com/office/drawing/2014/main" id="{1A7D9CC6-925D-4B3E-A418-21DD04114761}"/>
                </a:ext>
              </a:extLst>
            </p:cNvPr>
            <p:cNvSpPr/>
            <p:nvPr/>
          </p:nvSpPr>
          <p:spPr>
            <a:xfrm>
              <a:off x="11199093" y="559105"/>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LINE">
              <a:extLst>
                <a:ext uri="{FF2B5EF4-FFF2-40B4-BE49-F238E27FC236}">
                  <a16:creationId xmlns:a16="http://schemas.microsoft.com/office/drawing/2014/main" id="{F4CAD816-6709-4879-AA71-57585AAAB12E}"/>
                </a:ext>
              </a:extLst>
            </p:cNvPr>
            <p:cNvSpPr/>
            <p:nvPr/>
          </p:nvSpPr>
          <p:spPr>
            <a:xfrm>
              <a:off x="11199093" y="612943"/>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2" name="TEXT DESCRIPTIONS">
            <a:extLst>
              <a:ext uri="{FF2B5EF4-FFF2-40B4-BE49-F238E27FC236}">
                <a16:creationId xmlns:a16="http://schemas.microsoft.com/office/drawing/2014/main" id="{16F44D03-D124-4283-90BF-1E57C1C51415}"/>
              </a:ext>
            </a:extLst>
          </p:cNvPr>
          <p:cNvSpPr txBox="1"/>
          <p:nvPr/>
        </p:nvSpPr>
        <p:spPr>
          <a:xfrm>
            <a:off x="3980126" y="1672060"/>
            <a:ext cx="4231748" cy="577081"/>
          </a:xfrm>
          <a:prstGeom prst="rect">
            <a:avLst/>
          </a:prstGeom>
          <a:noFill/>
        </p:spPr>
        <p:txBody>
          <a:bodyPr wrap="square" rtlCol="0">
            <a:spAutoFit/>
          </a:bodyPr>
          <a:lstStyle/>
          <a:p>
            <a:pPr algn="ctr"/>
            <a:r>
              <a:rPr lang="id-ID" sz="1050" dirty="0">
                <a:solidFill>
                  <a:schemeClr val="bg1"/>
                </a:solidFill>
                <a:latin typeface="Raleway" panose="020B0003030101060003" pitchFamily="34" charset="0"/>
              </a:rPr>
              <a:t>Lorem ipsum dolor sit amet, consectetuer adipiscing elit. Maecenas porttitor congue massa. Fusce posuere, magna sed pulvinar ultricies, purus lectus</a:t>
            </a:r>
          </a:p>
        </p:txBody>
      </p:sp>
      <p:sp>
        <p:nvSpPr>
          <p:cNvPr id="23" name="CONTACT US">
            <a:extLst>
              <a:ext uri="{FF2B5EF4-FFF2-40B4-BE49-F238E27FC236}">
                <a16:creationId xmlns:a16="http://schemas.microsoft.com/office/drawing/2014/main" id="{F8D840C1-C3F9-42FF-87FE-0C308899EFBC}"/>
              </a:ext>
            </a:extLst>
          </p:cNvPr>
          <p:cNvSpPr txBox="1"/>
          <p:nvPr/>
        </p:nvSpPr>
        <p:spPr>
          <a:xfrm>
            <a:off x="4571779" y="911435"/>
            <a:ext cx="3140603" cy="646331"/>
          </a:xfrm>
          <a:prstGeom prst="rect">
            <a:avLst/>
          </a:prstGeom>
          <a:noFill/>
        </p:spPr>
        <p:txBody>
          <a:bodyPr wrap="none" rtlCol="0">
            <a:spAutoFit/>
          </a:bodyPr>
          <a:lstStyle/>
          <a:p>
            <a:r>
              <a:rPr lang="id-ID" sz="3600" dirty="0">
                <a:solidFill>
                  <a:srgbClr val="45C9D7"/>
                </a:solidFill>
                <a:latin typeface="Raleway ExtraBold" panose="020B0903030101060003" pitchFamily="34" charset="0"/>
              </a:rPr>
              <a:t>CONTACT </a:t>
            </a:r>
            <a:r>
              <a:rPr lang="id-ID" sz="3600" dirty="0">
                <a:solidFill>
                  <a:schemeClr val="bg1"/>
                </a:solidFill>
                <a:latin typeface="Raleway ExtraBold" panose="020B0903030101060003" pitchFamily="34" charset="0"/>
              </a:rPr>
              <a:t>US</a:t>
            </a:r>
          </a:p>
        </p:txBody>
      </p:sp>
      <p:sp>
        <p:nvSpPr>
          <p:cNvPr id="24" name="BLUE LINE LEFT">
            <a:extLst>
              <a:ext uri="{FF2B5EF4-FFF2-40B4-BE49-F238E27FC236}">
                <a16:creationId xmlns:a16="http://schemas.microsoft.com/office/drawing/2014/main" id="{C33E8CA0-0922-46CE-B517-BE2C4FB76823}"/>
              </a:ext>
            </a:extLst>
          </p:cNvPr>
          <p:cNvSpPr/>
          <p:nvPr/>
        </p:nvSpPr>
        <p:spPr>
          <a:xfrm>
            <a:off x="92162" y="3712196"/>
            <a:ext cx="3052917" cy="45719"/>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BLUE LINE RIGHT">
            <a:extLst>
              <a:ext uri="{FF2B5EF4-FFF2-40B4-BE49-F238E27FC236}">
                <a16:creationId xmlns:a16="http://schemas.microsoft.com/office/drawing/2014/main" id="{449E9083-5B11-4FED-B0F4-FD7DC1CCC998}"/>
              </a:ext>
            </a:extLst>
          </p:cNvPr>
          <p:cNvSpPr/>
          <p:nvPr/>
        </p:nvSpPr>
        <p:spPr>
          <a:xfrm>
            <a:off x="9161627" y="3730387"/>
            <a:ext cx="3052917" cy="45719"/>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8" name="EMAIL">
            <a:extLst>
              <a:ext uri="{FF2B5EF4-FFF2-40B4-BE49-F238E27FC236}">
                <a16:creationId xmlns:a16="http://schemas.microsoft.com/office/drawing/2014/main" id="{B3DFA0D0-5A12-43DE-B3A6-D701B5CAF91E}"/>
              </a:ext>
            </a:extLst>
          </p:cNvPr>
          <p:cNvGrpSpPr/>
          <p:nvPr/>
        </p:nvGrpSpPr>
        <p:grpSpPr>
          <a:xfrm>
            <a:off x="1699942" y="5162550"/>
            <a:ext cx="2629246" cy="1265248"/>
            <a:chOff x="1896163" y="5162550"/>
            <a:chExt cx="2629246" cy="1265248"/>
          </a:xfrm>
        </p:grpSpPr>
        <p:sp>
          <p:nvSpPr>
            <p:cNvPr id="26" name="YOUR EMAIL">
              <a:extLst>
                <a:ext uri="{FF2B5EF4-FFF2-40B4-BE49-F238E27FC236}">
                  <a16:creationId xmlns:a16="http://schemas.microsoft.com/office/drawing/2014/main" id="{66A30AAF-E4A4-401B-8997-F73B1D7D4509}"/>
                </a:ext>
              </a:extLst>
            </p:cNvPr>
            <p:cNvSpPr txBox="1"/>
            <p:nvPr/>
          </p:nvSpPr>
          <p:spPr>
            <a:xfrm>
              <a:off x="1896163" y="6058466"/>
              <a:ext cx="2629246" cy="369332"/>
            </a:xfrm>
            <a:prstGeom prst="rect">
              <a:avLst/>
            </a:prstGeom>
            <a:noFill/>
          </p:spPr>
          <p:txBody>
            <a:bodyPr wrap="none" rtlCol="0">
              <a:spAutoFit/>
            </a:bodyPr>
            <a:lstStyle/>
            <a:p>
              <a:pPr algn="ctr"/>
              <a:r>
                <a:rPr lang="id-ID" dirty="0">
                  <a:solidFill>
                    <a:schemeClr val="bg1"/>
                  </a:solidFill>
                  <a:latin typeface="Raleway" panose="020B0003030101060003" pitchFamily="34" charset="0"/>
                </a:rPr>
                <a:t>mail@yourdomain.com</a:t>
              </a:r>
            </a:p>
          </p:txBody>
        </p:sp>
        <p:sp>
          <p:nvSpPr>
            <p:cNvPr id="29" name="CIRCLE">
              <a:extLst>
                <a:ext uri="{FF2B5EF4-FFF2-40B4-BE49-F238E27FC236}">
                  <a16:creationId xmlns:a16="http://schemas.microsoft.com/office/drawing/2014/main" id="{860CAC15-3BB8-47FE-9E00-0AE52EDFA2AD}"/>
                </a:ext>
              </a:extLst>
            </p:cNvPr>
            <p:cNvSpPr/>
            <p:nvPr/>
          </p:nvSpPr>
          <p:spPr>
            <a:xfrm>
              <a:off x="2793263" y="5162550"/>
              <a:ext cx="835047" cy="835047"/>
            </a:xfrm>
            <a:prstGeom prst="ellipse">
              <a:avLst/>
            </a:prstGeom>
            <a:solidFill>
              <a:srgbClr val="00A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3" name="ICON">
              <a:extLst>
                <a:ext uri="{FF2B5EF4-FFF2-40B4-BE49-F238E27FC236}">
                  <a16:creationId xmlns:a16="http://schemas.microsoft.com/office/drawing/2014/main" id="{84D5ED56-A14F-40B6-9E18-823F91CFF1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5234" y="5366713"/>
              <a:ext cx="451105" cy="426721"/>
            </a:xfrm>
            <a:prstGeom prst="rect">
              <a:avLst/>
            </a:prstGeom>
          </p:spPr>
        </p:pic>
      </p:grpSp>
      <p:grpSp>
        <p:nvGrpSpPr>
          <p:cNvPr id="39" name="YOUR DOMAIN">
            <a:extLst>
              <a:ext uri="{FF2B5EF4-FFF2-40B4-BE49-F238E27FC236}">
                <a16:creationId xmlns:a16="http://schemas.microsoft.com/office/drawing/2014/main" id="{EB990C4A-2213-4007-B86A-1D9888343740}"/>
              </a:ext>
            </a:extLst>
          </p:cNvPr>
          <p:cNvGrpSpPr/>
          <p:nvPr/>
        </p:nvGrpSpPr>
        <p:grpSpPr>
          <a:xfrm>
            <a:off x="4844289" y="5162550"/>
            <a:ext cx="2595582" cy="1265248"/>
            <a:chOff x="4844289" y="5162550"/>
            <a:chExt cx="2595582" cy="1265248"/>
          </a:xfrm>
        </p:grpSpPr>
        <p:sp>
          <p:nvSpPr>
            <p:cNvPr id="27" name="YOUR DOMAIN">
              <a:extLst>
                <a:ext uri="{FF2B5EF4-FFF2-40B4-BE49-F238E27FC236}">
                  <a16:creationId xmlns:a16="http://schemas.microsoft.com/office/drawing/2014/main" id="{B825CCF3-EF0A-488F-921C-E9743DC31B4F}"/>
                </a:ext>
              </a:extLst>
            </p:cNvPr>
            <p:cNvSpPr txBox="1"/>
            <p:nvPr/>
          </p:nvSpPr>
          <p:spPr>
            <a:xfrm>
              <a:off x="4844289" y="6058466"/>
              <a:ext cx="2595582" cy="369332"/>
            </a:xfrm>
            <a:prstGeom prst="rect">
              <a:avLst/>
            </a:prstGeom>
            <a:noFill/>
          </p:spPr>
          <p:txBody>
            <a:bodyPr wrap="none" rtlCol="0">
              <a:spAutoFit/>
            </a:bodyPr>
            <a:lstStyle/>
            <a:p>
              <a:pPr algn="ctr"/>
              <a:r>
                <a:rPr lang="id-ID" dirty="0">
                  <a:solidFill>
                    <a:schemeClr val="bg1"/>
                  </a:solidFill>
                  <a:latin typeface="Raleway" panose="020B0003030101060003" pitchFamily="34" charset="0"/>
                </a:rPr>
                <a:t>www.yourdomain.com</a:t>
              </a:r>
            </a:p>
          </p:txBody>
        </p:sp>
        <p:sp>
          <p:nvSpPr>
            <p:cNvPr id="30" name="CIRCLE">
              <a:extLst>
                <a:ext uri="{FF2B5EF4-FFF2-40B4-BE49-F238E27FC236}">
                  <a16:creationId xmlns:a16="http://schemas.microsoft.com/office/drawing/2014/main" id="{DFD3A068-8C8E-4E9E-B9E3-63C9BB40C8EC}"/>
                </a:ext>
              </a:extLst>
            </p:cNvPr>
            <p:cNvSpPr/>
            <p:nvPr/>
          </p:nvSpPr>
          <p:spPr>
            <a:xfrm>
              <a:off x="5724556" y="5162550"/>
              <a:ext cx="835047" cy="835047"/>
            </a:xfrm>
            <a:prstGeom prst="ellipse">
              <a:avLst/>
            </a:prstGeom>
            <a:solidFill>
              <a:srgbClr val="00A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5" name="ICON" descr="A picture containing clipart&#10;&#10;Description generated with high confidence">
              <a:extLst>
                <a:ext uri="{FF2B5EF4-FFF2-40B4-BE49-F238E27FC236}">
                  <a16:creationId xmlns:a16="http://schemas.microsoft.com/office/drawing/2014/main" id="{CECC5509-29AC-4359-8839-300F820632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4335" y="5275273"/>
              <a:ext cx="475489" cy="609601"/>
            </a:xfrm>
            <a:prstGeom prst="rect">
              <a:avLst/>
            </a:prstGeom>
          </p:spPr>
        </p:pic>
      </p:grpSp>
      <p:grpSp>
        <p:nvGrpSpPr>
          <p:cNvPr id="40" name="ADDRESS">
            <a:extLst>
              <a:ext uri="{FF2B5EF4-FFF2-40B4-BE49-F238E27FC236}">
                <a16:creationId xmlns:a16="http://schemas.microsoft.com/office/drawing/2014/main" id="{68589873-C834-4589-89CD-B5450FA35587}"/>
              </a:ext>
            </a:extLst>
          </p:cNvPr>
          <p:cNvGrpSpPr/>
          <p:nvPr/>
        </p:nvGrpSpPr>
        <p:grpSpPr>
          <a:xfrm>
            <a:off x="8077632" y="5162550"/>
            <a:ext cx="2297424" cy="1265248"/>
            <a:chOff x="8077632" y="5162550"/>
            <a:chExt cx="2297424" cy="1265248"/>
          </a:xfrm>
        </p:grpSpPr>
        <p:sp>
          <p:nvSpPr>
            <p:cNvPr id="28" name="YOUR ADDRESS">
              <a:extLst>
                <a:ext uri="{FF2B5EF4-FFF2-40B4-BE49-F238E27FC236}">
                  <a16:creationId xmlns:a16="http://schemas.microsoft.com/office/drawing/2014/main" id="{38F20576-80DC-4A28-92C8-91C27B72F878}"/>
                </a:ext>
              </a:extLst>
            </p:cNvPr>
            <p:cNvSpPr txBox="1"/>
            <p:nvPr/>
          </p:nvSpPr>
          <p:spPr>
            <a:xfrm>
              <a:off x="8077632" y="6058466"/>
              <a:ext cx="2297424" cy="369332"/>
            </a:xfrm>
            <a:prstGeom prst="rect">
              <a:avLst/>
            </a:prstGeom>
            <a:noFill/>
          </p:spPr>
          <p:txBody>
            <a:bodyPr wrap="none" rtlCol="0">
              <a:spAutoFit/>
            </a:bodyPr>
            <a:lstStyle/>
            <a:p>
              <a:pPr algn="ctr"/>
              <a:r>
                <a:rPr lang="id-ID" dirty="0">
                  <a:solidFill>
                    <a:schemeClr val="bg1"/>
                  </a:solidFill>
                  <a:latin typeface="Raleway" panose="020B0003030101060003" pitchFamily="34" charset="0"/>
                </a:rPr>
                <a:t>Street address here</a:t>
              </a:r>
            </a:p>
          </p:txBody>
        </p:sp>
        <p:sp>
          <p:nvSpPr>
            <p:cNvPr id="31" name="CIRCLE">
              <a:extLst>
                <a:ext uri="{FF2B5EF4-FFF2-40B4-BE49-F238E27FC236}">
                  <a16:creationId xmlns:a16="http://schemas.microsoft.com/office/drawing/2014/main" id="{EF21D7DB-08AD-4990-AD0A-9E9802ADADE9}"/>
                </a:ext>
              </a:extLst>
            </p:cNvPr>
            <p:cNvSpPr/>
            <p:nvPr/>
          </p:nvSpPr>
          <p:spPr>
            <a:xfrm>
              <a:off x="8808821" y="5162550"/>
              <a:ext cx="835047" cy="835047"/>
            </a:xfrm>
            <a:prstGeom prst="ellipse">
              <a:avLst/>
            </a:prstGeom>
            <a:solidFill>
              <a:srgbClr val="00A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7" name="ICON">
              <a:extLst>
                <a:ext uri="{FF2B5EF4-FFF2-40B4-BE49-F238E27FC236}">
                  <a16:creationId xmlns:a16="http://schemas.microsoft.com/office/drawing/2014/main" id="{1F5AC916-A53E-4642-814B-1AE045E8EB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0312" y="5351473"/>
              <a:ext cx="512065" cy="457201"/>
            </a:xfrm>
            <a:prstGeom prst="rect">
              <a:avLst/>
            </a:prstGeom>
          </p:spPr>
        </p:pic>
      </p:grpSp>
      <p:sp>
        <p:nvSpPr>
          <p:cNvPr id="41" name="TRANSITIONS">
            <a:extLst>
              <a:ext uri="{FF2B5EF4-FFF2-40B4-BE49-F238E27FC236}">
                <a16:creationId xmlns:a16="http://schemas.microsoft.com/office/drawing/2014/main" id="{FB5B961F-65AD-48E8-B7EC-BA8507F82B40}"/>
              </a:ext>
            </a:extLst>
          </p:cNvPr>
          <p:cNvSpPr/>
          <p:nvPr/>
        </p:nvSpPr>
        <p:spPr>
          <a:xfrm>
            <a:off x="0" y="-14258"/>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TRANSITIONS">
            <a:extLst>
              <a:ext uri="{FF2B5EF4-FFF2-40B4-BE49-F238E27FC236}">
                <a16:creationId xmlns:a16="http://schemas.microsoft.com/office/drawing/2014/main" id="{60F6BE42-2AB0-43A5-A550-41585AEFCF5A}"/>
              </a:ext>
            </a:extLst>
          </p:cNvPr>
          <p:cNvSpPr/>
          <p:nvPr/>
        </p:nvSpPr>
        <p:spPr>
          <a:xfrm>
            <a:off x="-13940" y="14258"/>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RANSITIONS">
            <a:extLst>
              <a:ext uri="{FF2B5EF4-FFF2-40B4-BE49-F238E27FC236}">
                <a16:creationId xmlns:a16="http://schemas.microsoft.com/office/drawing/2014/main" id="{FCB5799A-32C2-4881-984E-871435076EC9}"/>
              </a:ext>
            </a:extLst>
          </p:cNvPr>
          <p:cNvSpPr/>
          <p:nvPr/>
        </p:nvSpPr>
        <p:spPr>
          <a:xfrm>
            <a:off x="-27880" y="0"/>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78749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2600"/>
                                  </p:stCondLst>
                                  <p:childTnLst>
                                    <p:set>
                                      <p:cBhvr>
                                        <p:cTn id="6" dur="1" fill="hold">
                                          <p:stCondLst>
                                            <p:cond delay="0"/>
                                          </p:stCondLst>
                                        </p:cTn>
                                        <p:tgtEl>
                                          <p:spTgt spid="43"/>
                                        </p:tgtEl>
                                        <p:attrNameLst>
                                          <p:attrName>style.visibility</p:attrName>
                                        </p:attrNameLst>
                                      </p:cBhvr>
                                      <p:to>
                                        <p:strVal val="visible"/>
                                      </p:to>
                                    </p:set>
                                    <p:animEffect transition="in" filter="strips(downLeft)">
                                      <p:cBhvr>
                                        <p:cTn id="7" dur="500"/>
                                        <p:tgtEl>
                                          <p:spTgt spid="43"/>
                                        </p:tgtEl>
                                      </p:cBhvr>
                                    </p:animEffect>
                                  </p:childTnLst>
                                </p:cTn>
                              </p:par>
                              <p:par>
                                <p:cTn id="8" presetID="2" presetClass="entr" presetSubtype="2" decel="100000" fill="hold" grpId="0" nodeType="withEffect">
                                  <p:stCondLst>
                                    <p:cond delay="2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750" fill="hold"/>
                                        <p:tgtEl>
                                          <p:spTgt spid="14"/>
                                        </p:tgtEl>
                                        <p:attrNameLst>
                                          <p:attrName>ppt_x</p:attrName>
                                        </p:attrNameLst>
                                      </p:cBhvr>
                                      <p:tavLst>
                                        <p:tav tm="0">
                                          <p:val>
                                            <p:strVal val="1+#ppt_w/2"/>
                                          </p:val>
                                        </p:tav>
                                        <p:tav tm="100000">
                                          <p:val>
                                            <p:strVal val="#ppt_x"/>
                                          </p:val>
                                        </p:tav>
                                      </p:tavLst>
                                    </p:anim>
                                    <p:anim calcmode="lin" valueType="num">
                                      <p:cBhvr additive="base">
                                        <p:cTn id="11" dur="75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40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750" fill="hold"/>
                                        <p:tgtEl>
                                          <p:spTgt spid="17"/>
                                        </p:tgtEl>
                                        <p:attrNameLst>
                                          <p:attrName>ppt_x</p:attrName>
                                        </p:attrNameLst>
                                      </p:cBhvr>
                                      <p:tavLst>
                                        <p:tav tm="0">
                                          <p:val>
                                            <p:strVal val="1+#ppt_w/2"/>
                                          </p:val>
                                        </p:tav>
                                        <p:tav tm="100000">
                                          <p:val>
                                            <p:strVal val="#ppt_x"/>
                                          </p:val>
                                        </p:tav>
                                      </p:tavLst>
                                    </p:anim>
                                    <p:anim calcmode="lin" valueType="num">
                                      <p:cBhvr additive="base">
                                        <p:cTn id="15" dur="750" fill="hold"/>
                                        <p:tgtEl>
                                          <p:spTgt spid="17"/>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60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750" fill="hold"/>
                                        <p:tgtEl>
                                          <p:spTgt spid="15"/>
                                        </p:tgtEl>
                                        <p:attrNameLst>
                                          <p:attrName>ppt_x</p:attrName>
                                        </p:attrNameLst>
                                      </p:cBhvr>
                                      <p:tavLst>
                                        <p:tav tm="0">
                                          <p:val>
                                            <p:strVal val="1+#ppt_w/2"/>
                                          </p:val>
                                        </p:tav>
                                        <p:tav tm="100000">
                                          <p:val>
                                            <p:strVal val="#ppt_x"/>
                                          </p:val>
                                        </p:tav>
                                      </p:tavLst>
                                    </p:anim>
                                    <p:anim calcmode="lin" valueType="num">
                                      <p:cBhvr additive="base">
                                        <p:cTn id="19" dur="75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90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750" fill="hold"/>
                                        <p:tgtEl>
                                          <p:spTgt spid="16"/>
                                        </p:tgtEl>
                                        <p:attrNameLst>
                                          <p:attrName>ppt_x</p:attrName>
                                        </p:attrNameLst>
                                      </p:cBhvr>
                                      <p:tavLst>
                                        <p:tav tm="0">
                                          <p:val>
                                            <p:strVal val="1+#ppt_w/2"/>
                                          </p:val>
                                        </p:tav>
                                        <p:tav tm="100000">
                                          <p:val>
                                            <p:strVal val="#ppt_x"/>
                                          </p:val>
                                        </p:tav>
                                      </p:tavLst>
                                    </p:anim>
                                    <p:anim calcmode="lin" valueType="num">
                                      <p:cBhvr additive="base">
                                        <p:cTn id="23" dur="750" fill="hold"/>
                                        <p:tgtEl>
                                          <p:spTgt spid="16"/>
                                        </p:tgtEl>
                                        <p:attrNameLst>
                                          <p:attrName>ppt_y</p:attrName>
                                        </p:attrNameLst>
                                      </p:cBhvr>
                                      <p:tavLst>
                                        <p:tav tm="0">
                                          <p:val>
                                            <p:strVal val="#ppt_y"/>
                                          </p:val>
                                        </p:tav>
                                        <p:tav tm="100000">
                                          <p:val>
                                            <p:strVal val="#ppt_y"/>
                                          </p:val>
                                        </p:tav>
                                      </p:tavLst>
                                    </p:anim>
                                  </p:childTnLst>
                                </p:cTn>
                              </p:par>
                              <p:par>
                                <p:cTn id="24" presetID="10" presetClass="entr" presetSubtype="0" repeatCount="2000" fill="hold" nodeType="withEffect">
                                  <p:stCondLst>
                                    <p:cond delay="6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50"/>
                                        <p:tgtEl>
                                          <p:spTgt spid="13"/>
                                        </p:tgtEl>
                                      </p:cBhvr>
                                    </p:animEffect>
                                  </p:childTnLst>
                                </p:cTn>
                              </p:par>
                              <p:par>
                                <p:cTn id="27" presetID="23" presetClass="entr" presetSubtype="16" fill="hold" nodeType="withEffect">
                                  <p:stCondLst>
                                    <p:cond delay="100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childTnLst>
                                </p:cTn>
                              </p:par>
                              <p:par>
                                <p:cTn id="31" presetID="2" presetClass="entr" presetSubtype="8" decel="100000" fill="hold" grpId="0" nodeType="withEffect">
                                  <p:stCondLst>
                                    <p:cond delay="40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par>
                                <p:cTn id="35" presetID="10" presetClass="entr" presetSubtype="0" repeatCount="3000" fill="hold" grpId="0" nodeType="withEffect">
                                  <p:stCondLst>
                                    <p:cond delay="10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
                                        <p:tgtEl>
                                          <p:spTgt spid="22"/>
                                        </p:tgtEl>
                                      </p:cBhvr>
                                    </p:animEffect>
                                  </p:childTnLst>
                                </p:cTn>
                              </p:par>
                              <p:par>
                                <p:cTn id="38" presetID="49" presetClass="entr" presetSubtype="0" decel="100000" fill="hold" grpId="0" nodeType="withEffect">
                                  <p:stCondLst>
                                    <p:cond delay="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 calcmode="lin" valueType="num">
                                      <p:cBhvr>
                                        <p:cTn id="42" dur="500" fill="hold"/>
                                        <p:tgtEl>
                                          <p:spTgt spid="24"/>
                                        </p:tgtEl>
                                        <p:attrNameLst>
                                          <p:attrName>style.rotation</p:attrName>
                                        </p:attrNameLst>
                                      </p:cBhvr>
                                      <p:tavLst>
                                        <p:tav tm="0">
                                          <p:val>
                                            <p:fltVal val="360"/>
                                          </p:val>
                                        </p:tav>
                                        <p:tav tm="100000">
                                          <p:val>
                                            <p:fltVal val="0"/>
                                          </p:val>
                                        </p:tav>
                                      </p:tavLst>
                                    </p:anim>
                                    <p:animEffect transition="in" filter="fade">
                                      <p:cBhvr>
                                        <p:cTn id="43" dur="500"/>
                                        <p:tgtEl>
                                          <p:spTgt spid="24"/>
                                        </p:tgtEl>
                                      </p:cBhvr>
                                    </p:animEffect>
                                  </p:childTnLst>
                                </p:cTn>
                              </p:par>
                              <p:par>
                                <p:cTn id="44" presetID="49" presetClass="entr" presetSubtype="0" decel="100000" fill="hold" grpId="0" nodeType="withEffect">
                                  <p:stCondLst>
                                    <p:cond delay="80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 calcmode="lin" valueType="num">
                                      <p:cBhvr>
                                        <p:cTn id="48" dur="500" fill="hold"/>
                                        <p:tgtEl>
                                          <p:spTgt spid="25"/>
                                        </p:tgtEl>
                                        <p:attrNameLst>
                                          <p:attrName>style.rotation</p:attrName>
                                        </p:attrNameLst>
                                      </p:cBhvr>
                                      <p:tavLst>
                                        <p:tav tm="0">
                                          <p:val>
                                            <p:fltVal val="360"/>
                                          </p:val>
                                        </p:tav>
                                        <p:tav tm="100000">
                                          <p:val>
                                            <p:fltVal val="0"/>
                                          </p:val>
                                        </p:tav>
                                      </p:tavLst>
                                    </p:anim>
                                    <p:animEffect transition="in" filter="fade">
                                      <p:cBhvr>
                                        <p:cTn id="49" dur="500"/>
                                        <p:tgtEl>
                                          <p:spTgt spid="25"/>
                                        </p:tgtEl>
                                      </p:cBhvr>
                                    </p:animEffect>
                                  </p:childTnLst>
                                </p:cTn>
                              </p:par>
                              <p:par>
                                <p:cTn id="50" presetID="35" presetClass="path" presetSubtype="0" decel="100000" fill="hold" grpId="1" nodeType="withEffect">
                                  <p:stCondLst>
                                    <p:cond delay="1250"/>
                                  </p:stCondLst>
                                  <p:childTnLst>
                                    <p:animMotion origin="layout" path="M -2.29167E-6 -4.44444E-6 L 1.07982 -4.44444E-6 " pathEditMode="relative" rAng="0" ptsTypes="AA">
                                      <p:cBhvr>
                                        <p:cTn id="51" dur="750" fill="hold"/>
                                        <p:tgtEl>
                                          <p:spTgt spid="24"/>
                                        </p:tgtEl>
                                        <p:attrNameLst>
                                          <p:attrName>ppt_x</p:attrName>
                                          <p:attrName>ppt_y</p:attrName>
                                        </p:attrNameLst>
                                      </p:cBhvr>
                                      <p:rCtr x="53984" y="0"/>
                                    </p:animMotion>
                                  </p:childTnLst>
                                </p:cTn>
                              </p:par>
                              <p:par>
                                <p:cTn id="52" presetID="63" presetClass="path" presetSubtype="0" decel="100000" fill="hold" grpId="1" nodeType="withEffect">
                                  <p:stCondLst>
                                    <p:cond delay="1250"/>
                                  </p:stCondLst>
                                  <p:childTnLst>
                                    <p:animMotion origin="layout" path="M -2.5E-6 -2.22222E-6 L -1.17031 -2.22222E-6 " pathEditMode="relative" rAng="0" ptsTypes="AA">
                                      <p:cBhvr>
                                        <p:cTn id="53" dur="750" fill="hold"/>
                                        <p:tgtEl>
                                          <p:spTgt spid="25"/>
                                        </p:tgtEl>
                                        <p:attrNameLst>
                                          <p:attrName>ppt_x</p:attrName>
                                          <p:attrName>ppt_y</p:attrName>
                                        </p:attrNameLst>
                                      </p:cBhvr>
                                      <p:rCtr x="-58516" y="0"/>
                                    </p:animMotion>
                                  </p:childTnLst>
                                </p:cTn>
                              </p:par>
                              <p:par>
                                <p:cTn id="54" presetID="2" presetClass="entr" presetSubtype="4" decel="100000" fill="hold" nodeType="withEffect">
                                  <p:stCondLst>
                                    <p:cond delay="300"/>
                                  </p:stCondLst>
                                  <p:childTnLst>
                                    <p:set>
                                      <p:cBhvr>
                                        <p:cTn id="55" dur="1" fill="hold">
                                          <p:stCondLst>
                                            <p:cond delay="0"/>
                                          </p:stCondLst>
                                        </p:cTn>
                                        <p:tgtEl>
                                          <p:spTgt spid="38"/>
                                        </p:tgtEl>
                                        <p:attrNameLst>
                                          <p:attrName>style.visibility</p:attrName>
                                        </p:attrNameLst>
                                      </p:cBhvr>
                                      <p:to>
                                        <p:strVal val="visible"/>
                                      </p:to>
                                    </p:set>
                                    <p:anim calcmode="lin" valueType="num">
                                      <p:cBhvr additive="base">
                                        <p:cTn id="56" dur="750" fill="hold"/>
                                        <p:tgtEl>
                                          <p:spTgt spid="38"/>
                                        </p:tgtEl>
                                        <p:attrNameLst>
                                          <p:attrName>ppt_x</p:attrName>
                                        </p:attrNameLst>
                                      </p:cBhvr>
                                      <p:tavLst>
                                        <p:tav tm="0">
                                          <p:val>
                                            <p:strVal val="#ppt_x"/>
                                          </p:val>
                                        </p:tav>
                                        <p:tav tm="100000">
                                          <p:val>
                                            <p:strVal val="#ppt_x"/>
                                          </p:val>
                                        </p:tav>
                                      </p:tavLst>
                                    </p:anim>
                                    <p:anim calcmode="lin" valueType="num">
                                      <p:cBhvr additive="base">
                                        <p:cTn id="57" dur="750" fill="hold"/>
                                        <p:tgtEl>
                                          <p:spTgt spid="38"/>
                                        </p:tgtEl>
                                        <p:attrNameLst>
                                          <p:attrName>ppt_y</p:attrName>
                                        </p:attrNameLst>
                                      </p:cBhvr>
                                      <p:tavLst>
                                        <p:tav tm="0">
                                          <p:val>
                                            <p:strVal val="1+#ppt_h/2"/>
                                          </p:val>
                                        </p:tav>
                                        <p:tav tm="100000">
                                          <p:val>
                                            <p:strVal val="#ppt_y"/>
                                          </p:val>
                                        </p:tav>
                                      </p:tavLst>
                                    </p:anim>
                                  </p:childTnLst>
                                </p:cTn>
                              </p:par>
                              <p:par>
                                <p:cTn id="58" presetID="2" presetClass="entr" presetSubtype="4" decel="100000" fill="hold" nodeType="withEffect">
                                  <p:stCondLst>
                                    <p:cond delay="500"/>
                                  </p:stCondLst>
                                  <p:childTnLst>
                                    <p:set>
                                      <p:cBhvr>
                                        <p:cTn id="59" dur="1" fill="hold">
                                          <p:stCondLst>
                                            <p:cond delay="0"/>
                                          </p:stCondLst>
                                        </p:cTn>
                                        <p:tgtEl>
                                          <p:spTgt spid="39"/>
                                        </p:tgtEl>
                                        <p:attrNameLst>
                                          <p:attrName>style.visibility</p:attrName>
                                        </p:attrNameLst>
                                      </p:cBhvr>
                                      <p:to>
                                        <p:strVal val="visible"/>
                                      </p:to>
                                    </p:set>
                                    <p:anim calcmode="lin" valueType="num">
                                      <p:cBhvr additive="base">
                                        <p:cTn id="60" dur="750" fill="hold"/>
                                        <p:tgtEl>
                                          <p:spTgt spid="39"/>
                                        </p:tgtEl>
                                        <p:attrNameLst>
                                          <p:attrName>ppt_x</p:attrName>
                                        </p:attrNameLst>
                                      </p:cBhvr>
                                      <p:tavLst>
                                        <p:tav tm="0">
                                          <p:val>
                                            <p:strVal val="#ppt_x"/>
                                          </p:val>
                                        </p:tav>
                                        <p:tav tm="100000">
                                          <p:val>
                                            <p:strVal val="#ppt_x"/>
                                          </p:val>
                                        </p:tav>
                                      </p:tavLst>
                                    </p:anim>
                                    <p:anim calcmode="lin" valueType="num">
                                      <p:cBhvr additive="base">
                                        <p:cTn id="61" dur="750" fill="hold"/>
                                        <p:tgtEl>
                                          <p:spTgt spid="39"/>
                                        </p:tgtEl>
                                        <p:attrNameLst>
                                          <p:attrName>ppt_y</p:attrName>
                                        </p:attrNameLst>
                                      </p:cBhvr>
                                      <p:tavLst>
                                        <p:tav tm="0">
                                          <p:val>
                                            <p:strVal val="1+#ppt_h/2"/>
                                          </p:val>
                                        </p:tav>
                                        <p:tav tm="100000">
                                          <p:val>
                                            <p:strVal val="#ppt_y"/>
                                          </p:val>
                                        </p:tav>
                                      </p:tavLst>
                                    </p:anim>
                                  </p:childTnLst>
                                </p:cTn>
                              </p:par>
                              <p:par>
                                <p:cTn id="62" presetID="2" presetClass="entr" presetSubtype="4" decel="100000" fill="hold" nodeType="withEffect">
                                  <p:stCondLst>
                                    <p:cond delay="800"/>
                                  </p:stCondLst>
                                  <p:childTnLst>
                                    <p:set>
                                      <p:cBhvr>
                                        <p:cTn id="63" dur="1" fill="hold">
                                          <p:stCondLst>
                                            <p:cond delay="0"/>
                                          </p:stCondLst>
                                        </p:cTn>
                                        <p:tgtEl>
                                          <p:spTgt spid="40"/>
                                        </p:tgtEl>
                                        <p:attrNameLst>
                                          <p:attrName>style.visibility</p:attrName>
                                        </p:attrNameLst>
                                      </p:cBhvr>
                                      <p:to>
                                        <p:strVal val="visible"/>
                                      </p:to>
                                    </p:set>
                                    <p:anim calcmode="lin" valueType="num">
                                      <p:cBhvr additive="base">
                                        <p:cTn id="64" dur="750" fill="hold"/>
                                        <p:tgtEl>
                                          <p:spTgt spid="40"/>
                                        </p:tgtEl>
                                        <p:attrNameLst>
                                          <p:attrName>ppt_x</p:attrName>
                                        </p:attrNameLst>
                                      </p:cBhvr>
                                      <p:tavLst>
                                        <p:tav tm="0">
                                          <p:val>
                                            <p:strVal val="#ppt_x"/>
                                          </p:val>
                                        </p:tav>
                                        <p:tav tm="100000">
                                          <p:val>
                                            <p:strVal val="#ppt_x"/>
                                          </p:val>
                                        </p:tav>
                                      </p:tavLst>
                                    </p:anim>
                                    <p:anim calcmode="lin" valueType="num">
                                      <p:cBhvr additive="base">
                                        <p:cTn id="65" dur="750" fill="hold"/>
                                        <p:tgtEl>
                                          <p:spTgt spid="40"/>
                                        </p:tgtEl>
                                        <p:attrNameLst>
                                          <p:attrName>ppt_y</p:attrName>
                                        </p:attrNameLst>
                                      </p:cBhvr>
                                      <p:tavLst>
                                        <p:tav tm="0">
                                          <p:val>
                                            <p:strVal val="1+#ppt_h/2"/>
                                          </p:val>
                                        </p:tav>
                                        <p:tav tm="100000">
                                          <p:val>
                                            <p:strVal val="#ppt_y"/>
                                          </p:val>
                                        </p:tav>
                                      </p:tavLst>
                                    </p:anim>
                                  </p:childTnLst>
                                </p:cTn>
                              </p:par>
                              <p:par>
                                <p:cTn id="66" presetID="18" presetClass="exit" presetSubtype="9" fill="hold" grpId="0" nodeType="withEffect">
                                  <p:stCondLst>
                                    <p:cond delay="0"/>
                                  </p:stCondLst>
                                  <p:childTnLst>
                                    <p:animEffect transition="out" filter="strips(upLeft)">
                                      <p:cBhvr>
                                        <p:cTn id="67" dur="750"/>
                                        <p:tgtEl>
                                          <p:spTgt spid="41"/>
                                        </p:tgtEl>
                                      </p:cBhvr>
                                    </p:animEffect>
                                    <p:set>
                                      <p:cBhvr>
                                        <p:cTn id="68" dur="1" fill="hold">
                                          <p:stCondLst>
                                            <p:cond delay="749"/>
                                          </p:stCondLst>
                                        </p:cTn>
                                        <p:tgtEl>
                                          <p:spTgt spid="41"/>
                                        </p:tgtEl>
                                        <p:attrNameLst>
                                          <p:attrName>style.visibility</p:attrName>
                                        </p:attrNameLst>
                                      </p:cBhvr>
                                      <p:to>
                                        <p:strVal val="hidden"/>
                                      </p:to>
                                    </p:set>
                                  </p:childTnLst>
                                </p:cTn>
                              </p:par>
                              <p:par>
                                <p:cTn id="69" presetID="18" presetClass="exit" presetSubtype="6" fill="hold" grpId="0" nodeType="withEffect">
                                  <p:stCondLst>
                                    <p:cond delay="0"/>
                                  </p:stCondLst>
                                  <p:childTnLst>
                                    <p:animEffect transition="out" filter="strips(downRight)">
                                      <p:cBhvr>
                                        <p:cTn id="70" dur="750"/>
                                        <p:tgtEl>
                                          <p:spTgt spid="42"/>
                                        </p:tgtEl>
                                      </p:cBhvr>
                                    </p:animEffect>
                                    <p:set>
                                      <p:cBhvr>
                                        <p:cTn id="71" dur="1" fill="hold">
                                          <p:stCondLst>
                                            <p:cond delay="74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2" grpId="0"/>
      <p:bldP spid="23" grpId="0"/>
      <p:bldP spid="24" grpId="0" animBg="1"/>
      <p:bldP spid="24" grpId="1" animBg="1"/>
      <p:bldP spid="25" grpId="0" animBg="1"/>
      <p:bldP spid="25" grpId="1" animBg="1"/>
      <p:bldP spid="41" grpId="0" animBg="1"/>
      <p:bldP spid="42"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descr="A blurry image of a person&#10;&#10;Description generated with very high confidence">
            <a:extLst>
              <a:ext uri="{FF2B5EF4-FFF2-40B4-BE49-F238E27FC236}">
                <a16:creationId xmlns:a16="http://schemas.microsoft.com/office/drawing/2014/main" id="{890866F8-E4AD-40D4-935B-393E886BD88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10" name="LOGO" descr="A picture containing athletic game, basketball&#10;&#10;Description generated with very high confidence">
            <a:extLst>
              <a:ext uri="{FF2B5EF4-FFF2-40B4-BE49-F238E27FC236}">
                <a16:creationId xmlns:a16="http://schemas.microsoft.com/office/drawing/2014/main" id="{26D2A703-FB07-4425-BBF4-712E991B1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541" y="1380219"/>
            <a:ext cx="2829080" cy="2706912"/>
          </a:xfrm>
          <a:prstGeom prst="rect">
            <a:avLst/>
          </a:prstGeom>
        </p:spPr>
      </p:pic>
      <p:sp>
        <p:nvSpPr>
          <p:cNvPr id="19" name="LEVIDIO">
            <a:extLst>
              <a:ext uri="{FF2B5EF4-FFF2-40B4-BE49-F238E27FC236}">
                <a16:creationId xmlns:a16="http://schemas.microsoft.com/office/drawing/2014/main" id="{C0B6CD4A-41DC-4D96-8AC8-8C1035223577}"/>
              </a:ext>
            </a:extLst>
          </p:cNvPr>
          <p:cNvSpPr txBox="1"/>
          <p:nvPr/>
        </p:nvSpPr>
        <p:spPr>
          <a:xfrm>
            <a:off x="3964241" y="3984170"/>
            <a:ext cx="4355680" cy="1200329"/>
          </a:xfrm>
          <a:prstGeom prst="rect">
            <a:avLst/>
          </a:prstGeom>
          <a:noFill/>
        </p:spPr>
        <p:txBody>
          <a:bodyPr wrap="none" rtlCol="0">
            <a:spAutoFit/>
          </a:bodyPr>
          <a:lstStyle/>
          <a:p>
            <a:pPr algn="ctr"/>
            <a:r>
              <a:rPr lang="id-ID" sz="7200" spc="600" dirty="0">
                <a:solidFill>
                  <a:schemeClr val="bg1"/>
                </a:solidFill>
                <a:latin typeface="Raleway ExtraBold" panose="020B0903030101060003" pitchFamily="34" charset="0"/>
              </a:rPr>
              <a:t>LEVIDIO</a:t>
            </a:r>
          </a:p>
        </p:txBody>
      </p:sp>
      <p:sp>
        <p:nvSpPr>
          <p:cNvPr id="20" name="PRESENTATIONS">
            <a:extLst>
              <a:ext uri="{FF2B5EF4-FFF2-40B4-BE49-F238E27FC236}">
                <a16:creationId xmlns:a16="http://schemas.microsoft.com/office/drawing/2014/main" id="{71973D0B-68CC-43E1-BA5F-0C22D34EB24F}"/>
              </a:ext>
            </a:extLst>
          </p:cNvPr>
          <p:cNvSpPr txBox="1"/>
          <p:nvPr/>
        </p:nvSpPr>
        <p:spPr>
          <a:xfrm>
            <a:off x="4490828" y="4949394"/>
            <a:ext cx="3302507" cy="523220"/>
          </a:xfrm>
          <a:prstGeom prst="rect">
            <a:avLst/>
          </a:prstGeom>
          <a:noFill/>
        </p:spPr>
        <p:txBody>
          <a:bodyPr wrap="none" rtlCol="0">
            <a:spAutoFit/>
          </a:bodyPr>
          <a:lstStyle/>
          <a:p>
            <a:pPr algn="ctr"/>
            <a:r>
              <a:rPr lang="id-ID" sz="2800" spc="600" dirty="0">
                <a:solidFill>
                  <a:schemeClr val="bg1"/>
                </a:solidFill>
                <a:latin typeface="basic title font" pitchFamily="2" charset="0"/>
              </a:rPr>
              <a:t>PRESENTATIONS</a:t>
            </a:r>
          </a:p>
        </p:txBody>
      </p:sp>
      <p:sp>
        <p:nvSpPr>
          <p:cNvPr id="21" name="TRANSITIONS">
            <a:extLst>
              <a:ext uri="{FF2B5EF4-FFF2-40B4-BE49-F238E27FC236}">
                <a16:creationId xmlns:a16="http://schemas.microsoft.com/office/drawing/2014/main" id="{E30D5059-13C0-4969-BBF4-FA5ABE0FE442}"/>
              </a:ext>
            </a:extLst>
          </p:cNvPr>
          <p:cNvSpPr/>
          <p:nvPr/>
        </p:nvSpPr>
        <p:spPr>
          <a:xfrm>
            <a:off x="-13940" y="0"/>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RANSITIONS">
            <a:extLst>
              <a:ext uri="{FF2B5EF4-FFF2-40B4-BE49-F238E27FC236}">
                <a16:creationId xmlns:a16="http://schemas.microsoft.com/office/drawing/2014/main" id="{BCD5223C-5058-4171-A940-BF46B37C8B64}"/>
              </a:ext>
            </a:extLst>
          </p:cNvPr>
          <p:cNvSpPr/>
          <p:nvPr/>
        </p:nvSpPr>
        <p:spPr>
          <a:xfrm>
            <a:off x="13940" y="0"/>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12232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
                                        <p:tgtEl>
                                          <p:spTgt spid="10"/>
                                        </p:tgtEl>
                                      </p:cBhvr>
                                    </p:animEffect>
                                  </p:childTnLst>
                                </p:cTn>
                              </p:par>
                              <p:par>
                                <p:cTn id="8" presetID="10" presetClass="entr" presetSubtype="0" repeatCount="3000"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
                                        <p:tgtEl>
                                          <p:spTgt spid="19"/>
                                        </p:tgtEl>
                                      </p:cBhvr>
                                    </p:animEffect>
                                  </p:childTnLst>
                                </p:cTn>
                              </p:par>
                              <p:par>
                                <p:cTn id="11" presetID="10" presetClass="entr" presetSubtype="0" repeatCount="2000" fill="hold" grpId="0"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50"/>
                                        <p:tgtEl>
                                          <p:spTgt spid="20"/>
                                        </p:tgtEl>
                                      </p:cBhvr>
                                    </p:animEffect>
                                  </p:childTnLst>
                                </p:cTn>
                              </p:par>
                              <p:par>
                                <p:cTn id="14" presetID="18" presetClass="exit" presetSubtype="6" fill="hold" grpId="0" nodeType="withEffect">
                                  <p:stCondLst>
                                    <p:cond delay="0"/>
                                  </p:stCondLst>
                                  <p:childTnLst>
                                    <p:animEffect transition="out" filter="strips(downRight)">
                                      <p:cBhvr>
                                        <p:cTn id="15" dur="750"/>
                                        <p:tgtEl>
                                          <p:spTgt spid="21"/>
                                        </p:tgtEl>
                                      </p:cBhvr>
                                    </p:animEffect>
                                    <p:set>
                                      <p:cBhvr>
                                        <p:cTn id="16" dur="1" fill="hold">
                                          <p:stCondLst>
                                            <p:cond delay="749"/>
                                          </p:stCondLst>
                                        </p:cTn>
                                        <p:tgtEl>
                                          <p:spTgt spid="21"/>
                                        </p:tgtEl>
                                        <p:attrNameLst>
                                          <p:attrName>style.visibility</p:attrName>
                                        </p:attrNameLst>
                                      </p:cBhvr>
                                      <p:to>
                                        <p:strVal val="hidden"/>
                                      </p:to>
                                    </p:set>
                                  </p:childTnLst>
                                </p:cTn>
                              </p:par>
                              <p:par>
                                <p:cTn id="17" presetID="18" presetClass="exit" presetSubtype="3" fill="hold" grpId="0" nodeType="withEffect">
                                  <p:stCondLst>
                                    <p:cond delay="0"/>
                                  </p:stCondLst>
                                  <p:childTnLst>
                                    <p:animEffect transition="out" filter="strips(upRight)">
                                      <p:cBhvr>
                                        <p:cTn id="18" dur="750"/>
                                        <p:tgtEl>
                                          <p:spTgt spid="22"/>
                                        </p:tgtEl>
                                      </p:cBhvr>
                                    </p:animEffect>
                                    <p:set>
                                      <p:cBhvr>
                                        <p:cTn id="19" dur="1" fill="hold">
                                          <p:stCondLst>
                                            <p:cond delay="7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descr="A blurry image of a person&#10;&#10;Description generated with very high confidence">
            <a:extLst>
              <a:ext uri="{FF2B5EF4-FFF2-40B4-BE49-F238E27FC236}">
                <a16:creationId xmlns:a16="http://schemas.microsoft.com/office/drawing/2014/main" id="{F2D4F163-6373-455D-9C19-87B859AC38A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p:spPr>
      </p:pic>
      <p:pic>
        <p:nvPicPr>
          <p:cNvPr id="12" name="MAIN PICTURE" descr="A picture containing person&#10;&#10;Description generated with very high confidence">
            <a:extLst>
              <a:ext uri="{FF2B5EF4-FFF2-40B4-BE49-F238E27FC236}">
                <a16:creationId xmlns:a16="http://schemas.microsoft.com/office/drawing/2014/main" id="{F9E1EA3E-D747-4C27-AFF3-FA9FE1AFD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9450" y="632602"/>
            <a:ext cx="4112138" cy="6225398"/>
          </a:xfrm>
          <a:prstGeom prst="rect">
            <a:avLst/>
          </a:prstGeom>
          <a:effectLst>
            <a:glow rad="25400">
              <a:schemeClr val="accent1">
                <a:satMod val="175000"/>
                <a:alpha val="0"/>
              </a:schemeClr>
            </a:glow>
          </a:effectLst>
        </p:spPr>
      </p:pic>
      <p:pic>
        <p:nvPicPr>
          <p:cNvPr id="14" name="SHAPE BOX">
            <a:extLst>
              <a:ext uri="{FF2B5EF4-FFF2-40B4-BE49-F238E27FC236}">
                <a16:creationId xmlns:a16="http://schemas.microsoft.com/office/drawing/2014/main" id="{FC5816AB-811B-44E0-8A66-11C99AB41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165" y="627886"/>
            <a:ext cx="2365177" cy="2792313"/>
          </a:xfrm>
          <a:prstGeom prst="rect">
            <a:avLst/>
          </a:prstGeom>
        </p:spPr>
      </p:pic>
      <p:pic>
        <p:nvPicPr>
          <p:cNvPr id="16" name="LOGO" descr="A picture containing athletic game, basketball&#10;&#10;Description generated with very high confidence">
            <a:extLst>
              <a:ext uri="{FF2B5EF4-FFF2-40B4-BE49-F238E27FC236}">
                <a16:creationId xmlns:a16="http://schemas.microsoft.com/office/drawing/2014/main" id="{A2010756-E41F-4AD6-82F6-B52F4F5E62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5997" y="4844561"/>
            <a:ext cx="1315489" cy="1258684"/>
          </a:xfrm>
          <a:prstGeom prst="rect">
            <a:avLst/>
          </a:prstGeom>
        </p:spPr>
      </p:pic>
      <p:pic>
        <p:nvPicPr>
          <p:cNvPr id="20" name="SHAPE BOX">
            <a:extLst>
              <a:ext uri="{FF2B5EF4-FFF2-40B4-BE49-F238E27FC236}">
                <a16:creationId xmlns:a16="http://schemas.microsoft.com/office/drawing/2014/main" id="{68102F9C-8718-4DCB-B7BD-EA5CC74E7D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9189" y="2486025"/>
            <a:ext cx="1802086" cy="1733550"/>
          </a:xfrm>
          <a:prstGeom prst="rect">
            <a:avLst/>
          </a:prstGeom>
        </p:spPr>
      </p:pic>
      <p:sp>
        <p:nvSpPr>
          <p:cNvPr id="21" name="JOIN THE">
            <a:extLst>
              <a:ext uri="{FF2B5EF4-FFF2-40B4-BE49-F238E27FC236}">
                <a16:creationId xmlns:a16="http://schemas.microsoft.com/office/drawing/2014/main" id="{8B8B2BCE-6201-4E2F-8B7F-1793078D3AC8}"/>
              </a:ext>
            </a:extLst>
          </p:cNvPr>
          <p:cNvSpPr txBox="1"/>
          <p:nvPr/>
        </p:nvSpPr>
        <p:spPr>
          <a:xfrm>
            <a:off x="1232361" y="867698"/>
            <a:ext cx="1898277" cy="830997"/>
          </a:xfrm>
          <a:prstGeom prst="rect">
            <a:avLst/>
          </a:prstGeom>
          <a:noFill/>
        </p:spPr>
        <p:txBody>
          <a:bodyPr wrap="none" rtlCol="0">
            <a:spAutoFit/>
          </a:bodyPr>
          <a:lstStyle/>
          <a:p>
            <a:r>
              <a:rPr lang="en-US" sz="2400" dirty="0">
                <a:solidFill>
                  <a:schemeClr val="bg1"/>
                </a:solidFill>
                <a:latin typeface="Raleway ExtraBold" panose="020B0903030101060003" pitchFamily="34" charset="0"/>
              </a:rPr>
              <a:t>JOIN THE</a:t>
            </a:r>
            <a:endParaRPr lang="id-ID" sz="2400" dirty="0">
              <a:solidFill>
                <a:schemeClr val="bg1"/>
              </a:solidFill>
              <a:latin typeface="Raleway ExtraBold" panose="020B0903030101060003" pitchFamily="34" charset="0"/>
            </a:endParaRPr>
          </a:p>
          <a:p>
            <a:r>
              <a:rPr lang="id-ID" sz="2400" dirty="0">
                <a:solidFill>
                  <a:schemeClr val="bg1"/>
                </a:solidFill>
                <a:latin typeface="Raleway ExtraBold" panose="020B0903030101060003" pitchFamily="34" charset="0"/>
              </a:rPr>
              <a:t>LIVE SHOW</a:t>
            </a:r>
          </a:p>
        </p:txBody>
      </p:sp>
      <p:sp>
        <p:nvSpPr>
          <p:cNvPr id="22" name="TEXT DESCRIPTIONS">
            <a:extLst>
              <a:ext uri="{FF2B5EF4-FFF2-40B4-BE49-F238E27FC236}">
                <a16:creationId xmlns:a16="http://schemas.microsoft.com/office/drawing/2014/main" id="{54B21165-3B9B-45EE-977C-45E8395C1DC7}"/>
              </a:ext>
            </a:extLst>
          </p:cNvPr>
          <p:cNvSpPr txBox="1"/>
          <p:nvPr/>
        </p:nvSpPr>
        <p:spPr>
          <a:xfrm>
            <a:off x="1232361" y="1664861"/>
            <a:ext cx="1898277" cy="1323439"/>
          </a:xfrm>
          <a:prstGeom prst="rect">
            <a:avLst/>
          </a:prstGeom>
          <a:noFill/>
        </p:spPr>
        <p:txBody>
          <a:bodyPr wrap="square" rtlCol="0">
            <a:spAutoFit/>
          </a:bodyPr>
          <a:lstStyle/>
          <a:p>
            <a:pPr algn="just"/>
            <a:r>
              <a:rPr lang="id-ID" sz="10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grpSp>
        <p:nvGrpSpPr>
          <p:cNvPr id="25" name="CHECK NOW">
            <a:extLst>
              <a:ext uri="{FF2B5EF4-FFF2-40B4-BE49-F238E27FC236}">
                <a16:creationId xmlns:a16="http://schemas.microsoft.com/office/drawing/2014/main" id="{E918F776-7F14-4D91-BBB3-01869AE1BCBE}"/>
              </a:ext>
            </a:extLst>
          </p:cNvPr>
          <p:cNvGrpSpPr/>
          <p:nvPr/>
        </p:nvGrpSpPr>
        <p:grpSpPr>
          <a:xfrm>
            <a:off x="1381021" y="3048264"/>
            <a:ext cx="1539564" cy="246221"/>
            <a:chOff x="1381021" y="3048264"/>
            <a:chExt cx="1539564" cy="246221"/>
          </a:xfrm>
        </p:grpSpPr>
        <p:sp>
          <p:nvSpPr>
            <p:cNvPr id="23" name="CHECK NOW">
              <a:extLst>
                <a:ext uri="{FF2B5EF4-FFF2-40B4-BE49-F238E27FC236}">
                  <a16:creationId xmlns:a16="http://schemas.microsoft.com/office/drawing/2014/main" id="{E405D3E9-DD20-4012-85B1-C6CCFD24FAE0}"/>
                </a:ext>
              </a:extLst>
            </p:cNvPr>
            <p:cNvSpPr txBox="1"/>
            <p:nvPr/>
          </p:nvSpPr>
          <p:spPr>
            <a:xfrm>
              <a:off x="1381021" y="3048264"/>
              <a:ext cx="1341017" cy="246221"/>
            </a:xfrm>
            <a:prstGeom prst="rect">
              <a:avLst/>
            </a:prstGeom>
            <a:noFill/>
          </p:spPr>
          <p:txBody>
            <a:bodyPr wrap="square" rtlCol="0">
              <a:spAutoFit/>
            </a:bodyPr>
            <a:lstStyle/>
            <a:p>
              <a:pPr algn="ctr"/>
              <a:r>
                <a:rPr lang="id-ID" sz="1000" spc="300" dirty="0">
                  <a:solidFill>
                    <a:schemeClr val="bg1"/>
                  </a:solidFill>
                  <a:latin typeface="Raleway" panose="020B0003030101060003" pitchFamily="34" charset="0"/>
                </a:rPr>
                <a:t>CHECK NOW</a:t>
              </a:r>
            </a:p>
          </p:txBody>
        </p:sp>
        <p:sp>
          <p:nvSpPr>
            <p:cNvPr id="24" name="SHAPE LAYER">
              <a:extLst>
                <a:ext uri="{FF2B5EF4-FFF2-40B4-BE49-F238E27FC236}">
                  <a16:creationId xmlns:a16="http://schemas.microsoft.com/office/drawing/2014/main" id="{1BEA5641-E78E-459E-AB68-0E07621C6D24}"/>
                </a:ext>
              </a:extLst>
            </p:cNvPr>
            <p:cNvSpPr/>
            <p:nvPr/>
          </p:nvSpPr>
          <p:spPr>
            <a:xfrm rot="5400000">
              <a:off x="2703740" y="3057526"/>
              <a:ext cx="214616" cy="219075"/>
            </a:xfrm>
            <a:prstGeom prst="triangle">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6" name="GET THE TICKET 25">
            <a:extLst>
              <a:ext uri="{FF2B5EF4-FFF2-40B4-BE49-F238E27FC236}">
                <a16:creationId xmlns:a16="http://schemas.microsoft.com/office/drawing/2014/main" id="{AFB56520-8FF1-4C37-BF19-ACC1192EC9A4}"/>
              </a:ext>
            </a:extLst>
          </p:cNvPr>
          <p:cNvSpPr txBox="1"/>
          <p:nvPr/>
        </p:nvSpPr>
        <p:spPr>
          <a:xfrm>
            <a:off x="8551884" y="2600529"/>
            <a:ext cx="1500732" cy="646331"/>
          </a:xfrm>
          <a:prstGeom prst="rect">
            <a:avLst/>
          </a:prstGeom>
          <a:noFill/>
        </p:spPr>
        <p:txBody>
          <a:bodyPr wrap="none" rtlCol="0">
            <a:spAutoFit/>
          </a:bodyPr>
          <a:lstStyle/>
          <a:p>
            <a:r>
              <a:rPr lang="id-ID" dirty="0">
                <a:solidFill>
                  <a:schemeClr val="bg1"/>
                </a:solidFill>
                <a:latin typeface="Raleway ExtraBold" panose="020B0903030101060003" pitchFamily="34" charset="0"/>
              </a:rPr>
              <a:t>GET</a:t>
            </a:r>
          </a:p>
          <a:p>
            <a:r>
              <a:rPr lang="id-ID" dirty="0">
                <a:solidFill>
                  <a:schemeClr val="bg1"/>
                </a:solidFill>
                <a:latin typeface="Raleway ExtraBold" panose="020B0903030101060003" pitchFamily="34" charset="0"/>
              </a:rPr>
              <a:t>THE TICKET</a:t>
            </a:r>
          </a:p>
        </p:txBody>
      </p:sp>
      <p:sp>
        <p:nvSpPr>
          <p:cNvPr id="27" name="TEXT DESCRIPTIONS">
            <a:extLst>
              <a:ext uri="{FF2B5EF4-FFF2-40B4-BE49-F238E27FC236}">
                <a16:creationId xmlns:a16="http://schemas.microsoft.com/office/drawing/2014/main" id="{50960942-E35A-4A32-9510-DF256FEC6A85}"/>
              </a:ext>
            </a:extLst>
          </p:cNvPr>
          <p:cNvSpPr txBox="1"/>
          <p:nvPr/>
        </p:nvSpPr>
        <p:spPr>
          <a:xfrm>
            <a:off x="8513636" y="3174033"/>
            <a:ext cx="1547412" cy="830997"/>
          </a:xfrm>
          <a:prstGeom prst="rect">
            <a:avLst/>
          </a:prstGeom>
          <a:noFill/>
        </p:spPr>
        <p:txBody>
          <a:bodyPr wrap="square" rtlCol="0">
            <a:spAutoFit/>
          </a:bodyPr>
          <a:lstStyle/>
          <a:p>
            <a:pPr algn="just"/>
            <a:r>
              <a:rPr lang="id-ID" sz="800" dirty="0">
                <a:solidFill>
                  <a:schemeClr val="bg1"/>
                </a:solidFill>
                <a:latin typeface="Raleway" panose="020B0003030101060003" pitchFamily="34" charset="0"/>
              </a:rPr>
              <a:t>Lorem ipsum dolor sit amet, consectetuer adipiscing elit. Maecenas porttitor congue massa. Fusce posuere, magna sed pulvinar ultricies, purus lectus</a:t>
            </a:r>
          </a:p>
        </p:txBody>
      </p:sp>
      <p:sp>
        <p:nvSpPr>
          <p:cNvPr id="29" name="TEXT DESCRIPTIONS">
            <a:extLst>
              <a:ext uri="{FF2B5EF4-FFF2-40B4-BE49-F238E27FC236}">
                <a16:creationId xmlns:a16="http://schemas.microsoft.com/office/drawing/2014/main" id="{18442AE3-4DE4-4DC5-AC3D-7F846BAA4920}"/>
              </a:ext>
            </a:extLst>
          </p:cNvPr>
          <p:cNvSpPr txBox="1"/>
          <p:nvPr/>
        </p:nvSpPr>
        <p:spPr>
          <a:xfrm>
            <a:off x="825240" y="5749302"/>
            <a:ext cx="3540283" cy="553998"/>
          </a:xfrm>
          <a:prstGeom prst="rect">
            <a:avLst/>
          </a:prstGeom>
          <a:noFill/>
        </p:spPr>
        <p:txBody>
          <a:bodyPr wrap="square" rtlCol="0">
            <a:spAutoFit/>
          </a:bodyPr>
          <a:lstStyle/>
          <a:p>
            <a:pPr algn="just"/>
            <a:r>
              <a:rPr lang="id-ID" sz="10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a:t>
            </a:r>
          </a:p>
        </p:txBody>
      </p:sp>
      <p:sp>
        <p:nvSpPr>
          <p:cNvPr id="30" name="LEVIDIO">
            <a:extLst>
              <a:ext uri="{FF2B5EF4-FFF2-40B4-BE49-F238E27FC236}">
                <a16:creationId xmlns:a16="http://schemas.microsoft.com/office/drawing/2014/main" id="{229941B3-A2A0-44AC-A3B8-584AFE0D029E}"/>
              </a:ext>
            </a:extLst>
          </p:cNvPr>
          <p:cNvSpPr txBox="1"/>
          <p:nvPr/>
        </p:nvSpPr>
        <p:spPr>
          <a:xfrm>
            <a:off x="825240" y="3921201"/>
            <a:ext cx="3124573" cy="1754326"/>
          </a:xfrm>
          <a:prstGeom prst="rect">
            <a:avLst/>
          </a:prstGeom>
          <a:noFill/>
        </p:spPr>
        <p:txBody>
          <a:bodyPr wrap="none" rtlCol="0">
            <a:spAutoFit/>
          </a:bodyPr>
          <a:lstStyle/>
          <a:p>
            <a:r>
              <a:rPr lang="en-US" sz="3600" dirty="0">
                <a:solidFill>
                  <a:srgbClr val="45C9D7"/>
                </a:solidFill>
                <a:latin typeface="Raleway ExtraBold" panose="020B0903030101060003" pitchFamily="34" charset="0"/>
              </a:rPr>
              <a:t>LEVIDIO</a:t>
            </a:r>
            <a:endParaRPr lang="id-ID" sz="3600" dirty="0">
              <a:solidFill>
                <a:srgbClr val="45C9D7"/>
              </a:solidFill>
              <a:latin typeface="Raleway ExtraBold" panose="020B0903030101060003" pitchFamily="34" charset="0"/>
            </a:endParaRPr>
          </a:p>
          <a:p>
            <a:r>
              <a:rPr lang="en-US" sz="3600" dirty="0">
                <a:solidFill>
                  <a:srgbClr val="45C9D7"/>
                </a:solidFill>
                <a:latin typeface="Raleway ExtraBold" panose="020B0903030101060003" pitchFamily="34" charset="0"/>
              </a:rPr>
              <a:t>SHOW</a:t>
            </a:r>
            <a:endParaRPr lang="id-ID" sz="3600" dirty="0">
              <a:solidFill>
                <a:srgbClr val="45C9D7"/>
              </a:solidFill>
              <a:latin typeface="Raleway ExtraBold" panose="020B0903030101060003" pitchFamily="34" charset="0"/>
            </a:endParaRPr>
          </a:p>
          <a:p>
            <a:r>
              <a:rPr lang="en-US" sz="3600" dirty="0">
                <a:solidFill>
                  <a:schemeClr val="bg1"/>
                </a:solidFill>
                <a:latin typeface="Raleway ExtraBold" panose="020B0903030101060003" pitchFamily="34" charset="0"/>
              </a:rPr>
              <a:t>OF THE YEAR</a:t>
            </a:r>
            <a:endParaRPr lang="id-ID" sz="3600" dirty="0">
              <a:solidFill>
                <a:schemeClr val="bg1"/>
              </a:solidFill>
              <a:latin typeface="Raleway ExtraBold" panose="020B0903030101060003" pitchFamily="34" charset="0"/>
            </a:endParaRPr>
          </a:p>
        </p:txBody>
      </p:sp>
      <p:sp>
        <p:nvSpPr>
          <p:cNvPr id="31" name="COMPANY NAME">
            <a:extLst>
              <a:ext uri="{FF2B5EF4-FFF2-40B4-BE49-F238E27FC236}">
                <a16:creationId xmlns:a16="http://schemas.microsoft.com/office/drawing/2014/main" id="{A03AF728-D555-4A2A-8973-3A973673A653}"/>
              </a:ext>
            </a:extLst>
          </p:cNvPr>
          <p:cNvSpPr txBox="1"/>
          <p:nvPr/>
        </p:nvSpPr>
        <p:spPr>
          <a:xfrm>
            <a:off x="9463231" y="6295956"/>
            <a:ext cx="2081019" cy="369332"/>
          </a:xfrm>
          <a:prstGeom prst="rect">
            <a:avLst/>
          </a:prstGeom>
          <a:noFill/>
        </p:spPr>
        <p:txBody>
          <a:bodyPr wrap="none" rtlCol="0">
            <a:spAutoFit/>
          </a:bodyPr>
          <a:lstStyle/>
          <a:p>
            <a:pPr algn="ctr"/>
            <a:r>
              <a:rPr lang="id-ID" dirty="0">
                <a:solidFill>
                  <a:schemeClr val="bg1"/>
                </a:solidFill>
                <a:latin typeface="Raleway" panose="020B0003030101060003" pitchFamily="34" charset="0"/>
              </a:rPr>
              <a:t>COMPANY NAME</a:t>
            </a:r>
          </a:p>
        </p:txBody>
      </p:sp>
      <p:sp>
        <p:nvSpPr>
          <p:cNvPr id="33" name="PROFILE">
            <a:extLst>
              <a:ext uri="{FF2B5EF4-FFF2-40B4-BE49-F238E27FC236}">
                <a16:creationId xmlns:a16="http://schemas.microsoft.com/office/drawing/2014/main" id="{C9B2896D-8F5C-4B43-A8D5-E29A67E2DFEF}"/>
              </a:ext>
            </a:extLst>
          </p:cNvPr>
          <p:cNvSpPr txBox="1"/>
          <p:nvPr/>
        </p:nvSpPr>
        <p:spPr>
          <a:xfrm>
            <a:off x="8319921"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PROFILE</a:t>
            </a:r>
          </a:p>
        </p:txBody>
      </p:sp>
      <p:sp>
        <p:nvSpPr>
          <p:cNvPr id="34" name="PHOTO">
            <a:extLst>
              <a:ext uri="{FF2B5EF4-FFF2-40B4-BE49-F238E27FC236}">
                <a16:creationId xmlns:a16="http://schemas.microsoft.com/office/drawing/2014/main" id="{FF9CC9A5-466B-4A35-B4E9-7ACA8110AAB1}"/>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PHOTO</a:t>
            </a:r>
          </a:p>
        </p:txBody>
      </p:sp>
      <p:sp>
        <p:nvSpPr>
          <p:cNvPr id="35" name="ALBUM">
            <a:extLst>
              <a:ext uri="{FF2B5EF4-FFF2-40B4-BE49-F238E27FC236}">
                <a16:creationId xmlns:a16="http://schemas.microsoft.com/office/drawing/2014/main" id="{BC84607A-6168-4DD6-8909-2BAD45FC25D2}"/>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ALBUM</a:t>
            </a:r>
          </a:p>
        </p:txBody>
      </p:sp>
      <p:cxnSp>
        <p:nvCxnSpPr>
          <p:cNvPr id="36" name="UNDERLINE">
            <a:extLst>
              <a:ext uri="{FF2B5EF4-FFF2-40B4-BE49-F238E27FC236}">
                <a16:creationId xmlns:a16="http://schemas.microsoft.com/office/drawing/2014/main" id="{45FEE406-0EBC-470F-8BF4-EFDE8E8FB4B3}"/>
              </a:ext>
            </a:extLst>
          </p:cNvPr>
          <p:cNvCxnSpPr>
            <a:cxnSpLocks/>
          </p:cNvCxnSpPr>
          <p:nvPr/>
        </p:nvCxnSpPr>
        <p:spPr>
          <a:xfrm>
            <a:off x="8644797" y="687313"/>
            <a:ext cx="525263" cy="0"/>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sp>
        <p:nvSpPr>
          <p:cNvPr id="37" name="LINE">
            <a:extLst>
              <a:ext uri="{FF2B5EF4-FFF2-40B4-BE49-F238E27FC236}">
                <a16:creationId xmlns:a16="http://schemas.microsoft.com/office/drawing/2014/main" id="{BA56EE90-8B84-4B44-87AB-D2702C9C6848}"/>
              </a:ext>
            </a:extLst>
          </p:cNvPr>
          <p:cNvSpPr/>
          <p:nvPr/>
        </p:nvSpPr>
        <p:spPr>
          <a:xfrm>
            <a:off x="11199093" y="502564"/>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LINE">
            <a:extLst>
              <a:ext uri="{FF2B5EF4-FFF2-40B4-BE49-F238E27FC236}">
                <a16:creationId xmlns:a16="http://schemas.microsoft.com/office/drawing/2014/main" id="{5C70254C-2B78-4E23-AD3A-5A7E152193B0}"/>
              </a:ext>
            </a:extLst>
          </p:cNvPr>
          <p:cNvSpPr/>
          <p:nvPr/>
        </p:nvSpPr>
        <p:spPr>
          <a:xfrm>
            <a:off x="11199093" y="559105"/>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LINE">
            <a:extLst>
              <a:ext uri="{FF2B5EF4-FFF2-40B4-BE49-F238E27FC236}">
                <a16:creationId xmlns:a16="http://schemas.microsoft.com/office/drawing/2014/main" id="{35CE4F97-4C37-4937-B6E0-C4E2CED67DA3}"/>
              </a:ext>
            </a:extLst>
          </p:cNvPr>
          <p:cNvSpPr/>
          <p:nvPr/>
        </p:nvSpPr>
        <p:spPr>
          <a:xfrm>
            <a:off x="11199093" y="612943"/>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TRANSITIONS">
            <a:extLst>
              <a:ext uri="{FF2B5EF4-FFF2-40B4-BE49-F238E27FC236}">
                <a16:creationId xmlns:a16="http://schemas.microsoft.com/office/drawing/2014/main" id="{C41CE3C7-BB15-432A-9B0F-648093CD2FD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21876435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1+#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6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1+#ppt_w/2"/>
                                              </p:val>
                                            </p:tav>
                                            <p:tav tm="100000">
                                              <p:val>
                                                <p:strVal val="#ppt_x"/>
                                              </p:val>
                                            </p:tav>
                                          </p:tavLst>
                                        </p:anim>
                                        <p:anim calcmode="lin" valueType="num">
                                          <p:cBhvr additive="base">
                                            <p:cTn id="12" dur="75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750" fill="hold"/>
                                            <p:tgtEl>
                                              <p:spTgt spid="36"/>
                                            </p:tgtEl>
                                            <p:attrNameLst>
                                              <p:attrName>ppt_x</p:attrName>
                                            </p:attrNameLst>
                                          </p:cBhvr>
                                          <p:tavLst>
                                            <p:tav tm="0">
                                              <p:val>
                                                <p:strVal val="1+#ppt_w/2"/>
                                              </p:val>
                                            </p:tav>
                                            <p:tav tm="100000">
                                              <p:val>
                                                <p:strVal val="#ppt_x"/>
                                              </p:val>
                                            </p:tav>
                                          </p:tavLst>
                                        </p:anim>
                                        <p:anim calcmode="lin" valueType="num">
                                          <p:cBhvr additive="base">
                                            <p:cTn id="20" dur="750" fill="hold"/>
                                            <p:tgtEl>
                                              <p:spTgt spid="36"/>
                                            </p:tgtEl>
                                            <p:attrNameLst>
                                              <p:attrName>ppt_y</p:attrName>
                                            </p:attrNameLst>
                                          </p:cBhvr>
                                          <p:tavLst>
                                            <p:tav tm="0">
                                              <p:val>
                                                <p:strVal val="#ppt_y"/>
                                              </p:val>
                                            </p:tav>
                                            <p:tav tm="100000">
                                              <p:val>
                                                <p:strVal val="#ppt_y"/>
                                              </p:val>
                                            </p:tav>
                                          </p:tavLst>
                                        </p:anim>
                                      </p:childTnLst>
                                    </p:cTn>
                                  </p:par>
                                  <p:par>
                                    <p:cTn id="21" presetID="10" presetClass="entr" presetSubtype="0" repeatCount="300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50"/>
                                            <p:tgtEl>
                                              <p:spTgt spid="12"/>
                                            </p:tgtEl>
                                          </p:cBhvr>
                                        </p:animEffect>
                                      </p:childTnLst>
                                    </p:cTn>
                                  </p:par>
                                  <p:par>
                                    <p:cTn id="24" presetID="6" presetClass="emph" presetSubtype="0" autoRev="1" fill="hold" nodeType="withEffect" p14:presetBounceEnd="100000">
                                      <p:stCondLst>
                                        <p:cond delay="250"/>
                                      </p:stCondLst>
                                      <p:childTnLst>
                                        <p:animScale p14:bounceEnd="100000">
                                          <p:cBhvr>
                                            <p:cTn id="25" dur="100" fill="hold"/>
                                            <p:tgtEl>
                                              <p:spTgt spid="12"/>
                                            </p:tgtEl>
                                          </p:cBhvr>
                                          <p:by x="120000" y="120000"/>
                                        </p:animScale>
                                      </p:childTnLst>
                                    </p:cTn>
                                  </p:par>
                                  <p:par>
                                    <p:cTn id="26" presetID="6" presetClass="emph" presetSubtype="0" fill="hold" nodeType="withEffect">
                                      <p:stCondLst>
                                        <p:cond delay="500"/>
                                      </p:stCondLst>
                                      <p:childTnLst>
                                        <p:animScale>
                                          <p:cBhvr>
                                            <p:cTn id="27" dur="2000" fill="hold"/>
                                            <p:tgtEl>
                                              <p:spTgt spid="12"/>
                                            </p:tgtEl>
                                          </p:cBhvr>
                                          <p:by x="110000" y="110000"/>
                                        </p:animScale>
                                      </p:childTnLst>
                                    </p:cTn>
                                  </p:par>
                                  <p:par>
                                    <p:cTn id="28" presetID="10" presetClass="entr" presetSubtype="0" repeatCount="200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50"/>
                                            <p:tgtEl>
                                              <p:spTgt spid="16"/>
                                            </p:tgtEl>
                                          </p:cBhvr>
                                        </p:animEffect>
                                      </p:childTnLst>
                                    </p:cTn>
                                  </p:par>
                                  <p:par>
                                    <p:cTn id="31" presetID="1" presetClass="entr" presetSubtype="0" fill="hold" grpId="0" nodeType="withEffect">
                                      <p:stCondLst>
                                        <p:cond delay="0"/>
                                      </p:stCondLst>
                                      <p:iterate type="lt">
                                        <p:tmAbs val="50"/>
                                      </p:iterate>
                                      <p:childTnLst>
                                        <p:set>
                                          <p:cBhvr>
                                            <p:cTn id="32" dur="1" fill="hold">
                                              <p:stCondLst>
                                                <p:cond delay="0"/>
                                              </p:stCondLst>
                                            </p:cTn>
                                            <p:tgtEl>
                                              <p:spTgt spid="31"/>
                                            </p:tgtEl>
                                            <p:attrNameLst>
                                              <p:attrName>style.visibility</p:attrName>
                                            </p:attrNameLst>
                                          </p:cBhvr>
                                          <p:to>
                                            <p:strVal val="visible"/>
                                          </p:to>
                                        </p:set>
                                      </p:childTnLst>
                                    </p:cTn>
                                  </p:par>
                                  <p:par>
                                    <p:cTn id="33" presetID="2" presetClass="entr" presetSubtype="8" decel="10000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0-#ppt_w/2"/>
                                              </p:val>
                                            </p:tav>
                                            <p:tav tm="100000">
                                              <p:val>
                                                <p:strVal val="#ppt_x"/>
                                              </p:val>
                                            </p:tav>
                                          </p:tavLst>
                                        </p:anim>
                                        <p:anim calcmode="lin" valueType="num">
                                          <p:cBhvr additive="base">
                                            <p:cTn id="36" dur="500" fill="hold"/>
                                            <p:tgtEl>
                                              <p:spTgt spid="30"/>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30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0-#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1" presetClass="entr" presetSubtype="1" fill="hold" nodeType="withEffect">
                                      <p:stCondLst>
                                        <p:cond delay="30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2000"/>
                                            <p:tgtEl>
                                              <p:spTgt spid="14"/>
                                            </p:tgtEl>
                                          </p:cBhvr>
                                        </p:animEffect>
                                      </p:childTnLst>
                                    </p:cTn>
                                  </p:par>
                                  <p:par>
                                    <p:cTn id="44" presetID="21" presetClass="entr" presetSubtype="1" fill="hold" nodeType="withEffect">
                                      <p:stCondLst>
                                        <p:cond delay="600"/>
                                      </p:stCondLst>
                                      <p:childTnLst>
                                        <p:set>
                                          <p:cBhvr>
                                            <p:cTn id="45" dur="1" fill="hold">
                                              <p:stCondLst>
                                                <p:cond delay="0"/>
                                              </p:stCondLst>
                                            </p:cTn>
                                            <p:tgtEl>
                                              <p:spTgt spid="20"/>
                                            </p:tgtEl>
                                            <p:attrNameLst>
                                              <p:attrName>style.visibility</p:attrName>
                                            </p:attrNameLst>
                                          </p:cBhvr>
                                          <p:to>
                                            <p:strVal val="visible"/>
                                          </p:to>
                                        </p:set>
                                        <p:animEffect transition="in" filter="wheel(1)">
                                          <p:cBhvr>
                                            <p:cTn id="46" dur="1700"/>
                                            <p:tgtEl>
                                              <p:spTgt spid="20"/>
                                            </p:tgtEl>
                                          </p:cBhvr>
                                        </p:animEffect>
                                      </p:childTnLst>
                                    </p:cTn>
                                  </p:par>
                                  <p:par>
                                    <p:cTn id="47" presetID="10" presetClass="entr" presetSubtype="0" repeatCount="3000" fill="hold" grpId="0" nodeType="withEffect">
                                      <p:stCondLst>
                                        <p:cond delay="6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
                                            <p:tgtEl>
                                              <p:spTgt spid="21"/>
                                            </p:tgtEl>
                                          </p:cBhvr>
                                        </p:animEffect>
                                      </p:childTnLst>
                                    </p:cTn>
                                  </p:par>
                                  <p:par>
                                    <p:cTn id="50" presetID="10" presetClass="entr" presetSubtype="0" repeatCount="3000" fill="hold" grpId="0" nodeType="withEffect">
                                      <p:stCondLst>
                                        <p:cond delay="7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
                                            <p:tgtEl>
                                              <p:spTgt spid="22"/>
                                            </p:tgtEl>
                                          </p:cBhvr>
                                        </p:animEffect>
                                      </p:childTnLst>
                                    </p:cTn>
                                  </p:par>
                                  <p:par>
                                    <p:cTn id="53" presetID="10" presetClass="entr" presetSubtype="0" repeatCount="3000" fill="hold" nodeType="withEffect">
                                      <p:stCondLst>
                                        <p:cond delay="8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
                                            <p:tgtEl>
                                              <p:spTgt spid="25"/>
                                            </p:tgtEl>
                                          </p:cBhvr>
                                        </p:animEffect>
                                      </p:childTnLst>
                                    </p:cTn>
                                  </p:par>
                                  <p:par>
                                    <p:cTn id="56" presetID="10" presetClass="entr" presetSubtype="0" repeatCount="3000" fill="hold" grpId="0" nodeType="withEffect">
                                      <p:stCondLst>
                                        <p:cond delay="9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
                                            <p:tgtEl>
                                              <p:spTgt spid="26"/>
                                            </p:tgtEl>
                                          </p:cBhvr>
                                        </p:animEffect>
                                      </p:childTnLst>
                                    </p:cTn>
                                  </p:par>
                                  <p:par>
                                    <p:cTn id="59" presetID="10" presetClass="entr" presetSubtype="0" repeatCount="3000" fill="hold" grpId="0" nodeType="withEffect">
                                      <p:stCondLst>
                                        <p:cond delay="10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
                                            <p:tgtEl>
                                              <p:spTgt spid="27"/>
                                            </p:tgtEl>
                                          </p:cBhvr>
                                        </p:animEffect>
                                      </p:childTnLst>
                                    </p:cTn>
                                  </p:par>
                                  <p:par>
                                    <p:cTn id="62" presetID="18" presetClass="entr" presetSubtype="12" fill="hold" grpId="0" nodeType="withEffect">
                                      <p:stCondLst>
                                        <p:cond delay="3000"/>
                                      </p:stCondLst>
                                      <p:childTnLst>
                                        <p:set>
                                          <p:cBhvr>
                                            <p:cTn id="63" dur="1" fill="hold">
                                              <p:stCondLst>
                                                <p:cond delay="0"/>
                                              </p:stCondLst>
                                            </p:cTn>
                                            <p:tgtEl>
                                              <p:spTgt spid="40"/>
                                            </p:tgtEl>
                                            <p:attrNameLst>
                                              <p:attrName>style.visibility</p:attrName>
                                            </p:attrNameLst>
                                          </p:cBhvr>
                                          <p:to>
                                            <p:strVal val="visible"/>
                                          </p:to>
                                        </p:set>
                                        <p:animEffect transition="in" filter="strips(downLeft)">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27" grpId="0"/>
          <p:bldP spid="29" grpId="0"/>
          <p:bldP spid="30" grpId="0"/>
          <p:bldP spid="31" grpId="0"/>
          <p:bldP spid="33" grpId="0"/>
          <p:bldP spid="34" grpId="0"/>
          <p:bldP spid="35" grpId="0"/>
          <p:bldP spid="4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1+#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6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1+#ppt_w/2"/>
                                              </p:val>
                                            </p:tav>
                                            <p:tav tm="100000">
                                              <p:val>
                                                <p:strVal val="#ppt_x"/>
                                              </p:val>
                                            </p:tav>
                                          </p:tavLst>
                                        </p:anim>
                                        <p:anim calcmode="lin" valueType="num">
                                          <p:cBhvr additive="base">
                                            <p:cTn id="12" dur="75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750" fill="hold"/>
                                            <p:tgtEl>
                                              <p:spTgt spid="36"/>
                                            </p:tgtEl>
                                            <p:attrNameLst>
                                              <p:attrName>ppt_x</p:attrName>
                                            </p:attrNameLst>
                                          </p:cBhvr>
                                          <p:tavLst>
                                            <p:tav tm="0">
                                              <p:val>
                                                <p:strVal val="1+#ppt_w/2"/>
                                              </p:val>
                                            </p:tav>
                                            <p:tav tm="100000">
                                              <p:val>
                                                <p:strVal val="#ppt_x"/>
                                              </p:val>
                                            </p:tav>
                                          </p:tavLst>
                                        </p:anim>
                                        <p:anim calcmode="lin" valueType="num">
                                          <p:cBhvr additive="base">
                                            <p:cTn id="20" dur="750" fill="hold"/>
                                            <p:tgtEl>
                                              <p:spTgt spid="36"/>
                                            </p:tgtEl>
                                            <p:attrNameLst>
                                              <p:attrName>ppt_y</p:attrName>
                                            </p:attrNameLst>
                                          </p:cBhvr>
                                          <p:tavLst>
                                            <p:tav tm="0">
                                              <p:val>
                                                <p:strVal val="#ppt_y"/>
                                              </p:val>
                                            </p:tav>
                                            <p:tav tm="100000">
                                              <p:val>
                                                <p:strVal val="#ppt_y"/>
                                              </p:val>
                                            </p:tav>
                                          </p:tavLst>
                                        </p:anim>
                                      </p:childTnLst>
                                    </p:cTn>
                                  </p:par>
                                  <p:par>
                                    <p:cTn id="21" presetID="10" presetClass="entr" presetSubtype="0" repeatCount="300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50"/>
                                            <p:tgtEl>
                                              <p:spTgt spid="12"/>
                                            </p:tgtEl>
                                          </p:cBhvr>
                                        </p:animEffect>
                                      </p:childTnLst>
                                    </p:cTn>
                                  </p:par>
                                  <p:par>
                                    <p:cTn id="24" presetID="6" presetClass="emph" presetSubtype="0" autoRev="1" fill="hold" nodeType="withEffect">
                                      <p:stCondLst>
                                        <p:cond delay="250"/>
                                      </p:stCondLst>
                                      <p:childTnLst>
                                        <p:animScale>
                                          <p:cBhvr>
                                            <p:cTn id="25" dur="100" fill="hold"/>
                                            <p:tgtEl>
                                              <p:spTgt spid="12"/>
                                            </p:tgtEl>
                                          </p:cBhvr>
                                          <p:by x="120000" y="120000"/>
                                        </p:animScale>
                                      </p:childTnLst>
                                    </p:cTn>
                                  </p:par>
                                  <p:par>
                                    <p:cTn id="26" presetID="6" presetClass="emph" presetSubtype="0" fill="hold" nodeType="withEffect">
                                      <p:stCondLst>
                                        <p:cond delay="500"/>
                                      </p:stCondLst>
                                      <p:childTnLst>
                                        <p:animScale>
                                          <p:cBhvr>
                                            <p:cTn id="27" dur="2000" fill="hold"/>
                                            <p:tgtEl>
                                              <p:spTgt spid="12"/>
                                            </p:tgtEl>
                                          </p:cBhvr>
                                          <p:by x="110000" y="110000"/>
                                        </p:animScale>
                                      </p:childTnLst>
                                    </p:cTn>
                                  </p:par>
                                  <p:par>
                                    <p:cTn id="28" presetID="10" presetClass="entr" presetSubtype="0" repeatCount="200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50"/>
                                            <p:tgtEl>
                                              <p:spTgt spid="16"/>
                                            </p:tgtEl>
                                          </p:cBhvr>
                                        </p:animEffect>
                                      </p:childTnLst>
                                    </p:cTn>
                                  </p:par>
                                  <p:par>
                                    <p:cTn id="31" presetID="1" presetClass="entr" presetSubtype="0" fill="hold" grpId="0" nodeType="withEffect">
                                      <p:stCondLst>
                                        <p:cond delay="0"/>
                                      </p:stCondLst>
                                      <p:iterate type="lt">
                                        <p:tmAbs val="50"/>
                                      </p:iterate>
                                      <p:childTnLst>
                                        <p:set>
                                          <p:cBhvr>
                                            <p:cTn id="32" dur="1" fill="hold">
                                              <p:stCondLst>
                                                <p:cond delay="0"/>
                                              </p:stCondLst>
                                            </p:cTn>
                                            <p:tgtEl>
                                              <p:spTgt spid="31"/>
                                            </p:tgtEl>
                                            <p:attrNameLst>
                                              <p:attrName>style.visibility</p:attrName>
                                            </p:attrNameLst>
                                          </p:cBhvr>
                                          <p:to>
                                            <p:strVal val="visible"/>
                                          </p:to>
                                        </p:set>
                                      </p:childTnLst>
                                    </p:cTn>
                                  </p:par>
                                  <p:par>
                                    <p:cTn id="33" presetID="2" presetClass="entr" presetSubtype="8" decel="10000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0-#ppt_w/2"/>
                                              </p:val>
                                            </p:tav>
                                            <p:tav tm="100000">
                                              <p:val>
                                                <p:strVal val="#ppt_x"/>
                                              </p:val>
                                            </p:tav>
                                          </p:tavLst>
                                        </p:anim>
                                        <p:anim calcmode="lin" valueType="num">
                                          <p:cBhvr additive="base">
                                            <p:cTn id="36" dur="500" fill="hold"/>
                                            <p:tgtEl>
                                              <p:spTgt spid="30"/>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30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0-#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1" presetClass="entr" presetSubtype="1" fill="hold" nodeType="withEffect">
                                      <p:stCondLst>
                                        <p:cond delay="30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2000"/>
                                            <p:tgtEl>
                                              <p:spTgt spid="14"/>
                                            </p:tgtEl>
                                          </p:cBhvr>
                                        </p:animEffect>
                                      </p:childTnLst>
                                    </p:cTn>
                                  </p:par>
                                  <p:par>
                                    <p:cTn id="44" presetID="21" presetClass="entr" presetSubtype="1" fill="hold" nodeType="withEffect">
                                      <p:stCondLst>
                                        <p:cond delay="600"/>
                                      </p:stCondLst>
                                      <p:childTnLst>
                                        <p:set>
                                          <p:cBhvr>
                                            <p:cTn id="45" dur="1" fill="hold">
                                              <p:stCondLst>
                                                <p:cond delay="0"/>
                                              </p:stCondLst>
                                            </p:cTn>
                                            <p:tgtEl>
                                              <p:spTgt spid="20"/>
                                            </p:tgtEl>
                                            <p:attrNameLst>
                                              <p:attrName>style.visibility</p:attrName>
                                            </p:attrNameLst>
                                          </p:cBhvr>
                                          <p:to>
                                            <p:strVal val="visible"/>
                                          </p:to>
                                        </p:set>
                                        <p:animEffect transition="in" filter="wheel(1)">
                                          <p:cBhvr>
                                            <p:cTn id="46" dur="1700"/>
                                            <p:tgtEl>
                                              <p:spTgt spid="20"/>
                                            </p:tgtEl>
                                          </p:cBhvr>
                                        </p:animEffect>
                                      </p:childTnLst>
                                    </p:cTn>
                                  </p:par>
                                  <p:par>
                                    <p:cTn id="47" presetID="10" presetClass="entr" presetSubtype="0" repeatCount="3000" fill="hold" grpId="0" nodeType="withEffect">
                                      <p:stCondLst>
                                        <p:cond delay="6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
                                            <p:tgtEl>
                                              <p:spTgt spid="21"/>
                                            </p:tgtEl>
                                          </p:cBhvr>
                                        </p:animEffect>
                                      </p:childTnLst>
                                    </p:cTn>
                                  </p:par>
                                  <p:par>
                                    <p:cTn id="50" presetID="10" presetClass="entr" presetSubtype="0" repeatCount="3000" fill="hold" grpId="0" nodeType="withEffect">
                                      <p:stCondLst>
                                        <p:cond delay="7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
                                            <p:tgtEl>
                                              <p:spTgt spid="22"/>
                                            </p:tgtEl>
                                          </p:cBhvr>
                                        </p:animEffect>
                                      </p:childTnLst>
                                    </p:cTn>
                                  </p:par>
                                  <p:par>
                                    <p:cTn id="53" presetID="10" presetClass="entr" presetSubtype="0" repeatCount="3000" fill="hold" nodeType="withEffect">
                                      <p:stCondLst>
                                        <p:cond delay="8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
                                            <p:tgtEl>
                                              <p:spTgt spid="25"/>
                                            </p:tgtEl>
                                          </p:cBhvr>
                                        </p:animEffect>
                                      </p:childTnLst>
                                    </p:cTn>
                                  </p:par>
                                  <p:par>
                                    <p:cTn id="56" presetID="10" presetClass="entr" presetSubtype="0" repeatCount="3000" fill="hold" grpId="0" nodeType="withEffect">
                                      <p:stCondLst>
                                        <p:cond delay="9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
                                            <p:tgtEl>
                                              <p:spTgt spid="26"/>
                                            </p:tgtEl>
                                          </p:cBhvr>
                                        </p:animEffect>
                                      </p:childTnLst>
                                    </p:cTn>
                                  </p:par>
                                  <p:par>
                                    <p:cTn id="59" presetID="10" presetClass="entr" presetSubtype="0" repeatCount="3000" fill="hold" grpId="0" nodeType="withEffect">
                                      <p:stCondLst>
                                        <p:cond delay="10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
                                            <p:tgtEl>
                                              <p:spTgt spid="27"/>
                                            </p:tgtEl>
                                          </p:cBhvr>
                                        </p:animEffect>
                                      </p:childTnLst>
                                    </p:cTn>
                                  </p:par>
                                  <p:par>
                                    <p:cTn id="62" presetID="18" presetClass="entr" presetSubtype="12" fill="hold" grpId="0" nodeType="withEffect">
                                      <p:stCondLst>
                                        <p:cond delay="3000"/>
                                      </p:stCondLst>
                                      <p:childTnLst>
                                        <p:set>
                                          <p:cBhvr>
                                            <p:cTn id="63" dur="1" fill="hold">
                                              <p:stCondLst>
                                                <p:cond delay="0"/>
                                              </p:stCondLst>
                                            </p:cTn>
                                            <p:tgtEl>
                                              <p:spTgt spid="40"/>
                                            </p:tgtEl>
                                            <p:attrNameLst>
                                              <p:attrName>style.visibility</p:attrName>
                                            </p:attrNameLst>
                                          </p:cBhvr>
                                          <p:to>
                                            <p:strVal val="visible"/>
                                          </p:to>
                                        </p:set>
                                        <p:animEffect transition="in" filter="strips(downLeft)">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27" grpId="0"/>
          <p:bldP spid="29" grpId="0"/>
          <p:bldP spid="30" grpId="0"/>
          <p:bldP spid="31" grpId="0"/>
          <p:bldP spid="33" grpId="0"/>
          <p:bldP spid="34" grpId="0"/>
          <p:bldP spid="35" grpId="0"/>
          <p:bldP spid="40"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descr="A blurry image of a person&#10;&#10;Description generated with very high confidence">
            <a:extLst>
              <a:ext uri="{FF2B5EF4-FFF2-40B4-BE49-F238E27FC236}">
                <a16:creationId xmlns:a16="http://schemas.microsoft.com/office/drawing/2014/main" id="{1122403A-F94E-4361-8F11-F9EAF670324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13" name="MAIN PICTURE" descr="A person posing for the camera&#10;&#10;Description generated with high confidence">
            <a:extLst>
              <a:ext uri="{FF2B5EF4-FFF2-40B4-BE49-F238E27FC236}">
                <a16:creationId xmlns:a16="http://schemas.microsoft.com/office/drawing/2014/main" id="{9E56BD40-F5D5-468B-A713-34421F65EA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470" y="762000"/>
            <a:ext cx="4926099" cy="6075841"/>
          </a:xfrm>
          <a:prstGeom prst="rect">
            <a:avLst/>
          </a:prstGeom>
        </p:spPr>
      </p:pic>
      <p:sp>
        <p:nvSpPr>
          <p:cNvPr id="14" name="THE HISTORY">
            <a:extLst>
              <a:ext uri="{FF2B5EF4-FFF2-40B4-BE49-F238E27FC236}">
                <a16:creationId xmlns:a16="http://schemas.microsoft.com/office/drawing/2014/main" id="{097A6446-61A9-46DB-BED4-B16EF9F75C97}"/>
              </a:ext>
            </a:extLst>
          </p:cNvPr>
          <p:cNvSpPr txBox="1"/>
          <p:nvPr/>
        </p:nvSpPr>
        <p:spPr>
          <a:xfrm>
            <a:off x="575857" y="1217288"/>
            <a:ext cx="3214341" cy="1754326"/>
          </a:xfrm>
          <a:prstGeom prst="rect">
            <a:avLst/>
          </a:prstGeom>
          <a:noFill/>
        </p:spPr>
        <p:txBody>
          <a:bodyPr wrap="none" rtlCol="0">
            <a:spAutoFit/>
          </a:bodyPr>
          <a:lstStyle/>
          <a:p>
            <a:r>
              <a:rPr lang="id-ID" sz="5400" dirty="0">
                <a:solidFill>
                  <a:srgbClr val="45C9D7"/>
                </a:solidFill>
                <a:latin typeface="Raleway ExtraBold" panose="020B0903030101060003" pitchFamily="34" charset="0"/>
              </a:rPr>
              <a:t>the</a:t>
            </a:r>
          </a:p>
          <a:p>
            <a:r>
              <a:rPr lang="id-ID" sz="5400" dirty="0">
                <a:solidFill>
                  <a:schemeClr val="bg1"/>
                </a:solidFill>
                <a:latin typeface="Raleway ExtraBold" panose="020B0903030101060003" pitchFamily="34" charset="0"/>
              </a:rPr>
              <a:t>HISTORY</a:t>
            </a:r>
          </a:p>
        </p:txBody>
      </p:sp>
      <p:sp>
        <p:nvSpPr>
          <p:cNvPr id="15" name="TEXT DESCRIPTIONS">
            <a:extLst>
              <a:ext uri="{FF2B5EF4-FFF2-40B4-BE49-F238E27FC236}">
                <a16:creationId xmlns:a16="http://schemas.microsoft.com/office/drawing/2014/main" id="{6A3FBEE4-2DF4-4A52-92E4-3A5A2FBDD252}"/>
              </a:ext>
            </a:extLst>
          </p:cNvPr>
          <p:cNvSpPr txBox="1"/>
          <p:nvPr/>
        </p:nvSpPr>
        <p:spPr>
          <a:xfrm>
            <a:off x="575857" y="3207472"/>
            <a:ext cx="3214341" cy="1169551"/>
          </a:xfrm>
          <a:prstGeom prst="rect">
            <a:avLst/>
          </a:prstGeom>
          <a:noFill/>
        </p:spPr>
        <p:txBody>
          <a:bodyPr wrap="square" rtlCol="0">
            <a:spAutoFit/>
          </a:bodyPr>
          <a:lstStyle/>
          <a:p>
            <a:pPr algn="just"/>
            <a:r>
              <a:rPr lang="id-ID" sz="10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 Lorem ipsum dolor sit amet, consectetuer adipiscing elit. Maecenas porttitor congue massa. Fusce posuere, magna sed pulvinar</a:t>
            </a:r>
          </a:p>
        </p:txBody>
      </p:sp>
      <p:pic>
        <p:nvPicPr>
          <p:cNvPr id="16" name="SHAPE BOX">
            <a:extLst>
              <a:ext uri="{FF2B5EF4-FFF2-40B4-BE49-F238E27FC236}">
                <a16:creationId xmlns:a16="http://schemas.microsoft.com/office/drawing/2014/main" id="{BED89ED9-B5B6-40AE-A8D8-A63454D5C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4426" y="4921250"/>
            <a:ext cx="1661859" cy="1778288"/>
          </a:xfrm>
          <a:prstGeom prst="rect">
            <a:avLst/>
          </a:prstGeom>
        </p:spPr>
      </p:pic>
      <p:sp>
        <p:nvSpPr>
          <p:cNvPr id="17" name="BIGGSET">
            <a:extLst>
              <a:ext uri="{FF2B5EF4-FFF2-40B4-BE49-F238E27FC236}">
                <a16:creationId xmlns:a16="http://schemas.microsoft.com/office/drawing/2014/main" id="{BD24AA39-EDD2-453A-9EE6-0390922F01A5}"/>
              </a:ext>
            </a:extLst>
          </p:cNvPr>
          <p:cNvSpPr txBox="1"/>
          <p:nvPr/>
        </p:nvSpPr>
        <p:spPr>
          <a:xfrm>
            <a:off x="1918873" y="4977786"/>
            <a:ext cx="1170513" cy="923330"/>
          </a:xfrm>
          <a:prstGeom prst="rect">
            <a:avLst/>
          </a:prstGeom>
          <a:noFill/>
        </p:spPr>
        <p:txBody>
          <a:bodyPr wrap="none" rtlCol="0">
            <a:spAutoFit/>
          </a:bodyPr>
          <a:lstStyle/>
          <a:p>
            <a:r>
              <a:rPr lang="en-US" dirty="0">
                <a:solidFill>
                  <a:srgbClr val="45C9D7"/>
                </a:solidFill>
                <a:latin typeface="Raleway ExtraBold" panose="020B0903030101060003" pitchFamily="34" charset="0"/>
              </a:rPr>
              <a:t>BIGGSET</a:t>
            </a:r>
            <a:endParaRPr lang="id-ID" dirty="0">
              <a:solidFill>
                <a:srgbClr val="45C9D7"/>
              </a:solidFill>
              <a:latin typeface="Raleway ExtraBold" panose="020B0903030101060003" pitchFamily="34" charset="0"/>
            </a:endParaRPr>
          </a:p>
          <a:p>
            <a:r>
              <a:rPr lang="en-US" dirty="0">
                <a:solidFill>
                  <a:schemeClr val="bg1"/>
                </a:solidFill>
                <a:latin typeface="Raleway ExtraBold" panose="020B0903030101060003" pitchFamily="34" charset="0"/>
              </a:rPr>
              <a:t>EVENT</a:t>
            </a:r>
            <a:endParaRPr lang="id-ID" dirty="0">
              <a:solidFill>
                <a:schemeClr val="bg1"/>
              </a:solidFill>
              <a:latin typeface="Raleway ExtraBold" panose="020B0903030101060003" pitchFamily="34" charset="0"/>
            </a:endParaRPr>
          </a:p>
          <a:p>
            <a:r>
              <a:rPr lang="en-US" dirty="0">
                <a:solidFill>
                  <a:schemeClr val="bg1"/>
                </a:solidFill>
                <a:latin typeface="Raleway ExtraBold" panose="020B0903030101060003" pitchFamily="34" charset="0"/>
              </a:rPr>
              <a:t>IN</a:t>
            </a:r>
            <a:r>
              <a:rPr lang="id-ID" dirty="0">
                <a:solidFill>
                  <a:schemeClr val="bg1"/>
                </a:solidFill>
                <a:latin typeface="Raleway ExtraBold" panose="020B0903030101060003" pitchFamily="34" charset="0"/>
              </a:rPr>
              <a:t> 2017</a:t>
            </a:r>
          </a:p>
        </p:txBody>
      </p:sp>
      <p:sp>
        <p:nvSpPr>
          <p:cNvPr id="18" name="TEXT DESCRIPTIONS">
            <a:extLst>
              <a:ext uri="{FF2B5EF4-FFF2-40B4-BE49-F238E27FC236}">
                <a16:creationId xmlns:a16="http://schemas.microsoft.com/office/drawing/2014/main" id="{A7BB445C-D9C1-4B50-8A9F-5293612DAD03}"/>
              </a:ext>
            </a:extLst>
          </p:cNvPr>
          <p:cNvSpPr txBox="1"/>
          <p:nvPr/>
        </p:nvSpPr>
        <p:spPr>
          <a:xfrm>
            <a:off x="1831688" y="5810394"/>
            <a:ext cx="1547412" cy="830997"/>
          </a:xfrm>
          <a:prstGeom prst="rect">
            <a:avLst/>
          </a:prstGeom>
          <a:noFill/>
        </p:spPr>
        <p:txBody>
          <a:bodyPr wrap="square" rtlCol="0">
            <a:spAutoFit/>
          </a:bodyPr>
          <a:lstStyle/>
          <a:p>
            <a:pPr algn="just"/>
            <a:r>
              <a:rPr lang="id-ID" sz="800" dirty="0">
                <a:solidFill>
                  <a:schemeClr val="bg1"/>
                </a:solidFill>
                <a:latin typeface="Raleway" panose="020B0003030101060003" pitchFamily="34" charset="0"/>
              </a:rPr>
              <a:t>Lorem ipsum dolor sit amet, consectetuer adipiscing elit. Maecenas porttitor congue massa. Fusce posuere, magna sed pulvinar ultricies, purus lectus</a:t>
            </a:r>
          </a:p>
        </p:txBody>
      </p:sp>
      <p:sp>
        <p:nvSpPr>
          <p:cNvPr id="19" name="LAYER SHAPE">
            <a:extLst>
              <a:ext uri="{FF2B5EF4-FFF2-40B4-BE49-F238E27FC236}">
                <a16:creationId xmlns:a16="http://schemas.microsoft.com/office/drawing/2014/main" id="{87B6DDAD-7D3D-4A2B-81FE-FE7B28C38932}"/>
              </a:ext>
            </a:extLst>
          </p:cNvPr>
          <p:cNvSpPr/>
          <p:nvPr/>
        </p:nvSpPr>
        <p:spPr>
          <a:xfrm>
            <a:off x="4778872" y="4750435"/>
            <a:ext cx="1143000" cy="1225632"/>
          </a:xfrm>
          <a:prstGeom prst="rect">
            <a:avLst/>
          </a:prstGeom>
          <a:solidFill>
            <a:srgbClr val="DFC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pic>
        <p:nvPicPr>
          <p:cNvPr id="22" name="PHOTO PLACEHOLDER">
            <a:extLst>
              <a:ext uri="{FF2B5EF4-FFF2-40B4-BE49-F238E27FC236}">
                <a16:creationId xmlns:a16="http://schemas.microsoft.com/office/drawing/2014/main" id="{CB70B573-A614-42FA-ADF2-3BFD508921CF}"/>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3661" r="3661"/>
          <a:stretch>
            <a:fillRect/>
          </a:stretch>
        </p:blipFill>
        <p:spPr/>
      </p:pic>
      <p:sp>
        <p:nvSpPr>
          <p:cNvPr id="23" name="CHECK NOW">
            <a:extLst>
              <a:ext uri="{FF2B5EF4-FFF2-40B4-BE49-F238E27FC236}">
                <a16:creationId xmlns:a16="http://schemas.microsoft.com/office/drawing/2014/main" id="{4157C93E-4C57-4DED-BECC-3B10864E3984}"/>
              </a:ext>
            </a:extLst>
          </p:cNvPr>
          <p:cNvSpPr txBox="1"/>
          <p:nvPr/>
        </p:nvSpPr>
        <p:spPr>
          <a:xfrm>
            <a:off x="4818014" y="5634033"/>
            <a:ext cx="1064715" cy="261610"/>
          </a:xfrm>
          <a:prstGeom prst="rect">
            <a:avLst/>
          </a:prstGeom>
          <a:noFill/>
        </p:spPr>
        <p:txBody>
          <a:bodyPr wrap="none" rtlCol="0">
            <a:spAutoFit/>
          </a:bodyPr>
          <a:lstStyle/>
          <a:p>
            <a:pPr algn="ctr"/>
            <a:r>
              <a:rPr lang="id-ID" sz="1100" dirty="0">
                <a:solidFill>
                  <a:schemeClr val="bg1"/>
                </a:solidFill>
                <a:latin typeface="Raleway ExtraBold" panose="020B0903030101060003" pitchFamily="34" charset="0"/>
              </a:rPr>
              <a:t>CHECK NOW</a:t>
            </a:r>
          </a:p>
        </p:txBody>
      </p:sp>
      <p:pic>
        <p:nvPicPr>
          <p:cNvPr id="25" name="BLUE LINE">
            <a:extLst>
              <a:ext uri="{FF2B5EF4-FFF2-40B4-BE49-F238E27FC236}">
                <a16:creationId xmlns:a16="http://schemas.microsoft.com/office/drawing/2014/main" id="{6C08625E-18E6-4F2A-A18F-3E0A1B6145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9847" y="5112962"/>
            <a:ext cx="1339024" cy="652977"/>
          </a:xfrm>
          <a:prstGeom prst="rect">
            <a:avLst/>
          </a:prstGeom>
        </p:spPr>
      </p:pic>
      <p:pic>
        <p:nvPicPr>
          <p:cNvPr id="27" name="BLUE LINE" descr="A close up of a logo&#10;&#10;Description generated with high confidence">
            <a:extLst>
              <a:ext uri="{FF2B5EF4-FFF2-40B4-BE49-F238E27FC236}">
                <a16:creationId xmlns:a16="http://schemas.microsoft.com/office/drawing/2014/main" id="{7499B3D8-7540-41B6-8424-62F342152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242147"/>
            <a:ext cx="1804426" cy="45719"/>
          </a:xfrm>
          <a:prstGeom prst="rect">
            <a:avLst/>
          </a:prstGeom>
        </p:spPr>
      </p:pic>
      <p:sp>
        <p:nvSpPr>
          <p:cNvPr id="29" name="PROFILE">
            <a:extLst>
              <a:ext uri="{FF2B5EF4-FFF2-40B4-BE49-F238E27FC236}">
                <a16:creationId xmlns:a16="http://schemas.microsoft.com/office/drawing/2014/main" id="{62ADBC8C-90E0-4A55-8FE1-2B051351B023}"/>
              </a:ext>
            </a:extLst>
          </p:cNvPr>
          <p:cNvSpPr txBox="1"/>
          <p:nvPr/>
        </p:nvSpPr>
        <p:spPr>
          <a:xfrm>
            <a:off x="8319921"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PROFILE</a:t>
            </a:r>
          </a:p>
        </p:txBody>
      </p:sp>
      <p:sp>
        <p:nvSpPr>
          <p:cNvPr id="30" name="PHOTO">
            <a:extLst>
              <a:ext uri="{FF2B5EF4-FFF2-40B4-BE49-F238E27FC236}">
                <a16:creationId xmlns:a16="http://schemas.microsoft.com/office/drawing/2014/main" id="{F1C4CABD-107D-4B92-8643-032838E4A7E8}"/>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PHOTO</a:t>
            </a:r>
          </a:p>
        </p:txBody>
      </p:sp>
      <p:sp>
        <p:nvSpPr>
          <p:cNvPr id="31" name="ALBUM">
            <a:extLst>
              <a:ext uri="{FF2B5EF4-FFF2-40B4-BE49-F238E27FC236}">
                <a16:creationId xmlns:a16="http://schemas.microsoft.com/office/drawing/2014/main" id="{11A38765-5138-4309-B5FE-DB7253086DFC}"/>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ALBUM</a:t>
            </a:r>
          </a:p>
        </p:txBody>
      </p:sp>
      <p:cxnSp>
        <p:nvCxnSpPr>
          <p:cNvPr id="32" name="UNDERLINE">
            <a:extLst>
              <a:ext uri="{FF2B5EF4-FFF2-40B4-BE49-F238E27FC236}">
                <a16:creationId xmlns:a16="http://schemas.microsoft.com/office/drawing/2014/main" id="{0385EA23-6AAA-498E-8F04-E79DAD59F375}"/>
              </a:ext>
            </a:extLst>
          </p:cNvPr>
          <p:cNvCxnSpPr>
            <a:cxnSpLocks/>
          </p:cNvCxnSpPr>
          <p:nvPr/>
        </p:nvCxnSpPr>
        <p:spPr>
          <a:xfrm>
            <a:off x="8644797" y="687313"/>
            <a:ext cx="525263" cy="0"/>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sp>
        <p:nvSpPr>
          <p:cNvPr id="33" name="LINE">
            <a:extLst>
              <a:ext uri="{FF2B5EF4-FFF2-40B4-BE49-F238E27FC236}">
                <a16:creationId xmlns:a16="http://schemas.microsoft.com/office/drawing/2014/main" id="{354096E3-06D1-4282-B59B-6AED0CF87F81}"/>
              </a:ext>
            </a:extLst>
          </p:cNvPr>
          <p:cNvSpPr/>
          <p:nvPr/>
        </p:nvSpPr>
        <p:spPr>
          <a:xfrm>
            <a:off x="11199093" y="502564"/>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LINE">
            <a:extLst>
              <a:ext uri="{FF2B5EF4-FFF2-40B4-BE49-F238E27FC236}">
                <a16:creationId xmlns:a16="http://schemas.microsoft.com/office/drawing/2014/main" id="{90EFC682-CBBB-4EF5-9FC2-DC1605681178}"/>
              </a:ext>
            </a:extLst>
          </p:cNvPr>
          <p:cNvSpPr/>
          <p:nvPr/>
        </p:nvSpPr>
        <p:spPr>
          <a:xfrm>
            <a:off x="11199093" y="559105"/>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LINE">
            <a:extLst>
              <a:ext uri="{FF2B5EF4-FFF2-40B4-BE49-F238E27FC236}">
                <a16:creationId xmlns:a16="http://schemas.microsoft.com/office/drawing/2014/main" id="{097DCD84-5787-4C12-9BFA-674EEB79FFD6}"/>
              </a:ext>
            </a:extLst>
          </p:cNvPr>
          <p:cNvSpPr/>
          <p:nvPr/>
        </p:nvSpPr>
        <p:spPr>
          <a:xfrm>
            <a:off x="11199093" y="612943"/>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TRANSITIONS">
            <a:extLst>
              <a:ext uri="{FF2B5EF4-FFF2-40B4-BE49-F238E27FC236}">
                <a16:creationId xmlns:a16="http://schemas.microsoft.com/office/drawing/2014/main" id="{E528892A-2014-4BA7-825F-2504AFEE098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TRANSITIONS">
            <a:extLst>
              <a:ext uri="{FF2B5EF4-FFF2-40B4-BE49-F238E27FC236}">
                <a16:creationId xmlns:a16="http://schemas.microsoft.com/office/drawing/2014/main" id="{3FAFB797-A35B-4287-B0DB-2E778BCCD00C}"/>
              </a:ext>
            </a:extLst>
          </p:cNvPr>
          <p:cNvSpPr/>
          <p:nvPr/>
        </p:nvSpPr>
        <p:spPr>
          <a:xfrm>
            <a:off x="6172200" y="6843703"/>
            <a:ext cx="6086168"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TRANSITIONS">
            <a:extLst>
              <a:ext uri="{FF2B5EF4-FFF2-40B4-BE49-F238E27FC236}">
                <a16:creationId xmlns:a16="http://schemas.microsoft.com/office/drawing/2014/main" id="{C5226E46-7105-450D-824D-CFFD5161ABBD}"/>
              </a:ext>
            </a:extLst>
          </p:cNvPr>
          <p:cNvSpPr/>
          <p:nvPr/>
        </p:nvSpPr>
        <p:spPr>
          <a:xfrm>
            <a:off x="6172200" y="6843703"/>
            <a:ext cx="6086168" cy="6858000"/>
          </a:xfrm>
          <a:prstGeom prst="rect">
            <a:avLst/>
          </a:prstGeom>
          <a:solidFill>
            <a:srgbClr val="DFC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TRANSITIONS">
            <a:extLst>
              <a:ext uri="{FF2B5EF4-FFF2-40B4-BE49-F238E27FC236}">
                <a16:creationId xmlns:a16="http://schemas.microsoft.com/office/drawing/2014/main" id="{99E30F08-35A3-478B-A184-7DED3DFBAA33}"/>
              </a:ext>
            </a:extLst>
          </p:cNvPr>
          <p:cNvSpPr/>
          <p:nvPr/>
        </p:nvSpPr>
        <p:spPr>
          <a:xfrm>
            <a:off x="6172200" y="6858000"/>
            <a:ext cx="6086168" cy="6878872"/>
          </a:xfrm>
          <a:prstGeom prst="rect">
            <a:avLst/>
          </a:prstGeom>
          <a:solidFill>
            <a:srgbClr val="EE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07373598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4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20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1" presetClass="entr" presetSubtype="1" fill="hold" nodeType="withEffect">
                                      <p:stCondLst>
                                        <p:cond delay="30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2200"/>
                                            <p:tgtEl>
                                              <p:spTgt spid="16"/>
                                            </p:tgtEl>
                                          </p:cBhvr>
                                        </p:animEffect>
                                      </p:childTnLst>
                                    </p:cTn>
                                  </p:par>
                                  <p:par>
                                    <p:cTn id="19" presetID="10" presetClass="entr" presetSubtype="0" repeatCount="3000" fill="hold" grpId="0" nodeType="withEffect">
                                      <p:stCondLst>
                                        <p:cond delay="3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
                                            <p:tgtEl>
                                              <p:spTgt spid="17"/>
                                            </p:tgtEl>
                                          </p:cBhvr>
                                        </p:animEffect>
                                      </p:childTnLst>
                                    </p:cTn>
                                  </p:par>
                                  <p:par>
                                    <p:cTn id="22" presetID="10" presetClass="entr" presetSubtype="0" repeatCount="3000"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
                                            <p:tgtEl>
                                              <p:spTgt spid="18"/>
                                            </p:tgtEl>
                                          </p:cBhvr>
                                        </p:animEffect>
                                      </p:childTnLst>
                                    </p:cTn>
                                  </p:par>
                                  <p:par>
                                    <p:cTn id="25" presetID="22" presetClass="entr" presetSubtype="8" fill="hold" nodeType="withEffect">
                                      <p:stCondLst>
                                        <p:cond delay="60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par>
                                    <p:cTn id="28" presetID="16" presetClass="entr" presetSubtype="42" fill="hold" grpId="0" nodeType="withEffect">
                                      <p:stCondLst>
                                        <p:cond delay="600"/>
                                      </p:stCondLst>
                                      <p:childTnLst>
                                        <p:set>
                                          <p:cBhvr>
                                            <p:cTn id="29" dur="1" fill="hold">
                                              <p:stCondLst>
                                                <p:cond delay="0"/>
                                              </p:stCondLst>
                                            </p:cTn>
                                            <p:tgtEl>
                                              <p:spTgt spid="19"/>
                                            </p:tgtEl>
                                            <p:attrNameLst>
                                              <p:attrName>style.visibility</p:attrName>
                                            </p:attrNameLst>
                                          </p:cBhvr>
                                          <p:to>
                                            <p:strVal val="visible"/>
                                          </p:to>
                                        </p:set>
                                        <p:animEffect transition="in" filter="barn(outHorizontal)">
                                          <p:cBhvr>
                                            <p:cTn id="30" dur="500"/>
                                            <p:tgtEl>
                                              <p:spTgt spid="19"/>
                                            </p:tgtEl>
                                          </p:cBhvr>
                                        </p:animEffect>
                                      </p:childTnLst>
                                    </p:cTn>
                                  </p:par>
                                  <p:par>
                                    <p:cTn id="31" presetID="10" presetClass="entr" presetSubtype="0" repeatCount="3000" fill="hold" nodeType="withEffect">
                                      <p:stCondLst>
                                        <p:cond delay="25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50"/>
                                            <p:tgtEl>
                                              <p:spTgt spid="13"/>
                                            </p:tgtEl>
                                          </p:cBhvr>
                                        </p:animEffect>
                                      </p:childTnLst>
                                    </p:cTn>
                                  </p:par>
                                  <p:par>
                                    <p:cTn id="34" presetID="6" presetClass="emph" presetSubtype="0" autoRev="1" fill="hold" nodeType="withEffect" p14:presetBounceEnd="100000">
                                      <p:stCondLst>
                                        <p:cond delay="250"/>
                                      </p:stCondLst>
                                      <p:childTnLst>
                                        <p:animScale p14:bounceEnd="100000">
                                          <p:cBhvr>
                                            <p:cTn id="35" dur="100" fill="hold"/>
                                            <p:tgtEl>
                                              <p:spTgt spid="13"/>
                                            </p:tgtEl>
                                          </p:cBhvr>
                                          <p:by x="120000" y="120000"/>
                                        </p:animScale>
                                      </p:childTnLst>
                                    </p:cTn>
                                  </p:par>
                                  <p:par>
                                    <p:cTn id="36" presetID="6" presetClass="emph" presetSubtype="0" fill="hold" nodeType="withEffect">
                                      <p:stCondLst>
                                        <p:cond delay="500"/>
                                      </p:stCondLst>
                                      <p:childTnLst>
                                        <p:animScale>
                                          <p:cBhvr>
                                            <p:cTn id="37" dur="2500" fill="hold"/>
                                            <p:tgtEl>
                                              <p:spTgt spid="13"/>
                                            </p:tgtEl>
                                          </p:cBhvr>
                                          <p:by x="110000" y="110000"/>
                                        </p:animScale>
                                      </p:childTnLst>
                                    </p:cTn>
                                  </p:par>
                                  <p:par>
                                    <p:cTn id="38" presetID="18" presetClass="exit" presetSubtype="6" fill="hold" grpId="0" nodeType="withEffect">
                                      <p:stCondLst>
                                        <p:cond delay="0"/>
                                      </p:stCondLst>
                                      <p:childTnLst>
                                        <p:animEffect transition="out" filter="strips(downRight)">
                                          <p:cBhvr>
                                            <p:cTn id="39" dur="500"/>
                                            <p:tgtEl>
                                              <p:spTgt spid="36"/>
                                            </p:tgtEl>
                                          </p:cBhvr>
                                        </p:animEffect>
                                        <p:set>
                                          <p:cBhvr>
                                            <p:cTn id="40" dur="1" fill="hold">
                                              <p:stCondLst>
                                                <p:cond delay="499"/>
                                              </p:stCondLst>
                                            </p:cTn>
                                            <p:tgtEl>
                                              <p:spTgt spid="36"/>
                                            </p:tgtEl>
                                            <p:attrNameLst>
                                              <p:attrName>style.visibility</p:attrName>
                                            </p:attrNameLst>
                                          </p:cBhvr>
                                          <p:to>
                                            <p:strVal val="hidden"/>
                                          </p:to>
                                        </p:set>
                                      </p:childTnLst>
                                    </p:cTn>
                                  </p:par>
                                  <p:par>
                                    <p:cTn id="41" presetID="64" presetClass="path" presetSubtype="0" decel="100000" fill="hold" grpId="0" nodeType="withEffect">
                                      <p:stCondLst>
                                        <p:cond delay="3000"/>
                                      </p:stCondLst>
                                      <p:childTnLst>
                                        <p:animMotion origin="layout" path="M 6.25E-7 3.33333E-6 L 6.25E-7 -1.00255 " pathEditMode="relative" rAng="0" ptsTypes="AA">
                                          <p:cBhvr>
                                            <p:cTn id="42" dur="500" fill="hold"/>
                                            <p:tgtEl>
                                              <p:spTgt spid="37"/>
                                            </p:tgtEl>
                                            <p:attrNameLst>
                                              <p:attrName>ppt_x</p:attrName>
                                              <p:attrName>ppt_y</p:attrName>
                                            </p:attrNameLst>
                                          </p:cBhvr>
                                          <p:rCtr x="0" y="-50139"/>
                                        </p:animMotion>
                                      </p:childTnLst>
                                    </p:cTn>
                                  </p:par>
                                  <p:par>
                                    <p:cTn id="43" presetID="64" presetClass="path" presetSubtype="0" decel="100000" fill="hold" grpId="0" nodeType="withEffect">
                                      <p:stCondLst>
                                        <p:cond delay="3200"/>
                                      </p:stCondLst>
                                      <p:childTnLst>
                                        <p:animMotion origin="layout" path="M 6.25E-7 3.33333E-6 L 6.25E-7 -1.00255 " pathEditMode="relative" rAng="0" ptsTypes="AA">
                                          <p:cBhvr>
                                            <p:cTn id="44" dur="500" fill="hold"/>
                                            <p:tgtEl>
                                              <p:spTgt spid="38"/>
                                            </p:tgtEl>
                                            <p:attrNameLst>
                                              <p:attrName>ppt_x</p:attrName>
                                              <p:attrName>ppt_y</p:attrName>
                                            </p:attrNameLst>
                                          </p:cBhvr>
                                          <p:rCtr x="0" y="-50139"/>
                                        </p:animMotion>
                                      </p:childTnLst>
                                    </p:cTn>
                                  </p:par>
                                  <p:par>
                                    <p:cTn id="45" presetID="64" presetClass="path" presetSubtype="0" decel="100000" fill="hold" grpId="0" nodeType="withEffect">
                                      <p:stCondLst>
                                        <p:cond delay="3400"/>
                                      </p:stCondLst>
                                      <p:childTnLst>
                                        <p:animMotion origin="layout" path="M 6.25E-7 1.11111E-6 L 6.25E-7 -1.00255 " pathEditMode="relative" rAng="0" ptsTypes="AA">
                                          <p:cBhvr>
                                            <p:cTn id="46" dur="500" fill="hold"/>
                                            <p:tgtEl>
                                              <p:spTgt spid="39"/>
                                            </p:tgtEl>
                                            <p:attrNameLst>
                                              <p:attrName>ppt_x</p:attrName>
                                              <p:attrName>ppt_y</p:attrName>
                                            </p:attrNameLst>
                                          </p:cBhvr>
                                          <p:rCtr x="0" y="-50139"/>
                                        </p:animMotion>
                                      </p:childTnLst>
                                    </p:cTn>
                                  </p:par>
                                  <p:par>
                                    <p:cTn id="47" presetID="6" presetClass="emph" presetSubtype="0" fill="hold" grpId="1" nodeType="withEffect">
                                      <p:stCondLst>
                                        <p:cond delay="3500"/>
                                      </p:stCondLst>
                                      <p:childTnLst>
                                        <p:animScale>
                                          <p:cBhvr>
                                            <p:cTn id="48" dur="500" fill="hold"/>
                                            <p:tgtEl>
                                              <p:spTgt spid="39"/>
                                            </p:tgtEl>
                                          </p:cBhvr>
                                          <p:by x="4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19" grpId="0" animBg="1"/>
          <p:bldP spid="36" grpId="0" animBg="1"/>
          <p:bldP spid="37" grpId="0" animBg="1"/>
          <p:bldP spid="38" grpId="0" animBg="1"/>
          <p:bldP spid="39" grpId="0" animBg="1"/>
          <p:bldP spid="39"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4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20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1" presetClass="entr" presetSubtype="1" fill="hold" nodeType="withEffect">
                                      <p:stCondLst>
                                        <p:cond delay="30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2200"/>
                                            <p:tgtEl>
                                              <p:spTgt spid="16"/>
                                            </p:tgtEl>
                                          </p:cBhvr>
                                        </p:animEffect>
                                      </p:childTnLst>
                                    </p:cTn>
                                  </p:par>
                                  <p:par>
                                    <p:cTn id="19" presetID="10" presetClass="entr" presetSubtype="0" repeatCount="3000" fill="hold" grpId="0" nodeType="withEffect">
                                      <p:stCondLst>
                                        <p:cond delay="3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
                                            <p:tgtEl>
                                              <p:spTgt spid="17"/>
                                            </p:tgtEl>
                                          </p:cBhvr>
                                        </p:animEffect>
                                      </p:childTnLst>
                                    </p:cTn>
                                  </p:par>
                                  <p:par>
                                    <p:cTn id="22" presetID="10" presetClass="entr" presetSubtype="0" repeatCount="3000"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
                                            <p:tgtEl>
                                              <p:spTgt spid="18"/>
                                            </p:tgtEl>
                                          </p:cBhvr>
                                        </p:animEffect>
                                      </p:childTnLst>
                                    </p:cTn>
                                  </p:par>
                                  <p:par>
                                    <p:cTn id="25" presetID="22" presetClass="entr" presetSubtype="8" fill="hold" nodeType="withEffect">
                                      <p:stCondLst>
                                        <p:cond delay="60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par>
                                    <p:cTn id="28" presetID="16" presetClass="entr" presetSubtype="42" fill="hold" grpId="0" nodeType="withEffect">
                                      <p:stCondLst>
                                        <p:cond delay="600"/>
                                      </p:stCondLst>
                                      <p:childTnLst>
                                        <p:set>
                                          <p:cBhvr>
                                            <p:cTn id="29" dur="1" fill="hold">
                                              <p:stCondLst>
                                                <p:cond delay="0"/>
                                              </p:stCondLst>
                                            </p:cTn>
                                            <p:tgtEl>
                                              <p:spTgt spid="19"/>
                                            </p:tgtEl>
                                            <p:attrNameLst>
                                              <p:attrName>style.visibility</p:attrName>
                                            </p:attrNameLst>
                                          </p:cBhvr>
                                          <p:to>
                                            <p:strVal val="visible"/>
                                          </p:to>
                                        </p:set>
                                        <p:animEffect transition="in" filter="barn(outHorizontal)">
                                          <p:cBhvr>
                                            <p:cTn id="30" dur="500"/>
                                            <p:tgtEl>
                                              <p:spTgt spid="19"/>
                                            </p:tgtEl>
                                          </p:cBhvr>
                                        </p:animEffect>
                                      </p:childTnLst>
                                    </p:cTn>
                                  </p:par>
                                  <p:par>
                                    <p:cTn id="31" presetID="10" presetClass="entr" presetSubtype="0" repeatCount="3000" fill="hold" nodeType="withEffect">
                                      <p:stCondLst>
                                        <p:cond delay="25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50"/>
                                            <p:tgtEl>
                                              <p:spTgt spid="13"/>
                                            </p:tgtEl>
                                          </p:cBhvr>
                                        </p:animEffect>
                                      </p:childTnLst>
                                    </p:cTn>
                                  </p:par>
                                  <p:par>
                                    <p:cTn id="34" presetID="6" presetClass="emph" presetSubtype="0" autoRev="1" fill="hold" nodeType="withEffect">
                                      <p:stCondLst>
                                        <p:cond delay="250"/>
                                      </p:stCondLst>
                                      <p:childTnLst>
                                        <p:animScale>
                                          <p:cBhvr>
                                            <p:cTn id="35" dur="100" fill="hold"/>
                                            <p:tgtEl>
                                              <p:spTgt spid="13"/>
                                            </p:tgtEl>
                                          </p:cBhvr>
                                          <p:by x="120000" y="120000"/>
                                        </p:animScale>
                                      </p:childTnLst>
                                    </p:cTn>
                                  </p:par>
                                  <p:par>
                                    <p:cTn id="36" presetID="6" presetClass="emph" presetSubtype="0" fill="hold" nodeType="withEffect">
                                      <p:stCondLst>
                                        <p:cond delay="500"/>
                                      </p:stCondLst>
                                      <p:childTnLst>
                                        <p:animScale>
                                          <p:cBhvr>
                                            <p:cTn id="37" dur="2500" fill="hold"/>
                                            <p:tgtEl>
                                              <p:spTgt spid="13"/>
                                            </p:tgtEl>
                                          </p:cBhvr>
                                          <p:by x="110000" y="110000"/>
                                        </p:animScale>
                                      </p:childTnLst>
                                    </p:cTn>
                                  </p:par>
                                  <p:par>
                                    <p:cTn id="38" presetID="18" presetClass="exit" presetSubtype="6" fill="hold" grpId="0" nodeType="withEffect">
                                      <p:stCondLst>
                                        <p:cond delay="0"/>
                                      </p:stCondLst>
                                      <p:childTnLst>
                                        <p:animEffect transition="out" filter="strips(downRight)">
                                          <p:cBhvr>
                                            <p:cTn id="39" dur="500"/>
                                            <p:tgtEl>
                                              <p:spTgt spid="36"/>
                                            </p:tgtEl>
                                          </p:cBhvr>
                                        </p:animEffect>
                                        <p:set>
                                          <p:cBhvr>
                                            <p:cTn id="40" dur="1" fill="hold">
                                              <p:stCondLst>
                                                <p:cond delay="499"/>
                                              </p:stCondLst>
                                            </p:cTn>
                                            <p:tgtEl>
                                              <p:spTgt spid="36"/>
                                            </p:tgtEl>
                                            <p:attrNameLst>
                                              <p:attrName>style.visibility</p:attrName>
                                            </p:attrNameLst>
                                          </p:cBhvr>
                                          <p:to>
                                            <p:strVal val="hidden"/>
                                          </p:to>
                                        </p:set>
                                      </p:childTnLst>
                                    </p:cTn>
                                  </p:par>
                                  <p:par>
                                    <p:cTn id="41" presetID="64" presetClass="path" presetSubtype="0" decel="100000" fill="hold" grpId="0" nodeType="withEffect">
                                      <p:stCondLst>
                                        <p:cond delay="3000"/>
                                      </p:stCondLst>
                                      <p:childTnLst>
                                        <p:animMotion origin="layout" path="M 6.25E-7 3.33333E-6 L 6.25E-7 -1.00255 " pathEditMode="relative" rAng="0" ptsTypes="AA">
                                          <p:cBhvr>
                                            <p:cTn id="42" dur="500" fill="hold"/>
                                            <p:tgtEl>
                                              <p:spTgt spid="37"/>
                                            </p:tgtEl>
                                            <p:attrNameLst>
                                              <p:attrName>ppt_x</p:attrName>
                                              <p:attrName>ppt_y</p:attrName>
                                            </p:attrNameLst>
                                          </p:cBhvr>
                                          <p:rCtr x="0" y="-50139"/>
                                        </p:animMotion>
                                      </p:childTnLst>
                                    </p:cTn>
                                  </p:par>
                                  <p:par>
                                    <p:cTn id="43" presetID="64" presetClass="path" presetSubtype="0" decel="100000" fill="hold" grpId="0" nodeType="withEffect">
                                      <p:stCondLst>
                                        <p:cond delay="3200"/>
                                      </p:stCondLst>
                                      <p:childTnLst>
                                        <p:animMotion origin="layout" path="M 6.25E-7 3.33333E-6 L 6.25E-7 -1.00255 " pathEditMode="relative" rAng="0" ptsTypes="AA">
                                          <p:cBhvr>
                                            <p:cTn id="44" dur="500" fill="hold"/>
                                            <p:tgtEl>
                                              <p:spTgt spid="38"/>
                                            </p:tgtEl>
                                            <p:attrNameLst>
                                              <p:attrName>ppt_x</p:attrName>
                                              <p:attrName>ppt_y</p:attrName>
                                            </p:attrNameLst>
                                          </p:cBhvr>
                                          <p:rCtr x="0" y="-50139"/>
                                        </p:animMotion>
                                      </p:childTnLst>
                                    </p:cTn>
                                  </p:par>
                                  <p:par>
                                    <p:cTn id="45" presetID="64" presetClass="path" presetSubtype="0" decel="100000" fill="hold" grpId="0" nodeType="withEffect">
                                      <p:stCondLst>
                                        <p:cond delay="3400"/>
                                      </p:stCondLst>
                                      <p:childTnLst>
                                        <p:animMotion origin="layout" path="M 6.25E-7 1.11111E-6 L 6.25E-7 -1.00255 " pathEditMode="relative" rAng="0" ptsTypes="AA">
                                          <p:cBhvr>
                                            <p:cTn id="46" dur="500" fill="hold"/>
                                            <p:tgtEl>
                                              <p:spTgt spid="39"/>
                                            </p:tgtEl>
                                            <p:attrNameLst>
                                              <p:attrName>ppt_x</p:attrName>
                                              <p:attrName>ppt_y</p:attrName>
                                            </p:attrNameLst>
                                          </p:cBhvr>
                                          <p:rCtr x="0" y="-50139"/>
                                        </p:animMotion>
                                      </p:childTnLst>
                                    </p:cTn>
                                  </p:par>
                                  <p:par>
                                    <p:cTn id="47" presetID="6" presetClass="emph" presetSubtype="0" fill="hold" grpId="1" nodeType="withEffect">
                                      <p:stCondLst>
                                        <p:cond delay="3500"/>
                                      </p:stCondLst>
                                      <p:childTnLst>
                                        <p:animScale>
                                          <p:cBhvr>
                                            <p:cTn id="48" dur="500" fill="hold"/>
                                            <p:tgtEl>
                                              <p:spTgt spid="39"/>
                                            </p:tgtEl>
                                          </p:cBhvr>
                                          <p:by x="4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19" grpId="0" animBg="1"/>
          <p:bldP spid="36" grpId="0" animBg="1"/>
          <p:bldP spid="37" grpId="0" animBg="1"/>
          <p:bldP spid="38" grpId="0" animBg="1"/>
          <p:bldP spid="39" grpId="0" animBg="1"/>
          <p:bldP spid="39" grpId="1"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F"/>
        </a:solidFill>
        <a:effectLst/>
      </p:bgPr>
    </p:bg>
    <p:spTree>
      <p:nvGrpSpPr>
        <p:cNvPr id="1" name=""/>
        <p:cNvGrpSpPr/>
        <p:nvPr/>
      </p:nvGrpSpPr>
      <p:grpSpPr>
        <a:xfrm>
          <a:off x="0" y="0"/>
          <a:ext cx="0" cy="0"/>
          <a:chOff x="0" y="0"/>
          <a:chExt cx="0" cy="0"/>
        </a:xfrm>
      </p:grpSpPr>
      <p:pic>
        <p:nvPicPr>
          <p:cNvPr id="8" name="PICTURE PLACEHOLDER" descr="A person holding a guitar&#10;&#10;Description generated with high confidence">
            <a:extLst>
              <a:ext uri="{FF2B5EF4-FFF2-40B4-BE49-F238E27FC236}">
                <a16:creationId xmlns:a16="http://schemas.microsoft.com/office/drawing/2014/main" id="{A162C206-E805-4C1E-9C9A-426FC38B6CB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474" b="6474"/>
          <a:stretch>
            <a:fillRect/>
          </a:stretch>
        </p:blipFill>
        <p:spPr>
          <a:xfrm>
            <a:off x="0" y="0"/>
            <a:ext cx="6105832" cy="6858000"/>
          </a:xfrm>
        </p:spPr>
      </p:pic>
      <p:sp>
        <p:nvSpPr>
          <p:cNvPr id="9" name="SHAPE LAYER">
            <a:extLst>
              <a:ext uri="{FF2B5EF4-FFF2-40B4-BE49-F238E27FC236}">
                <a16:creationId xmlns:a16="http://schemas.microsoft.com/office/drawing/2014/main" id="{8861A63D-1B9E-4B49-920D-824A0D17EAD7}"/>
              </a:ext>
            </a:extLst>
          </p:cNvPr>
          <p:cNvSpPr/>
          <p:nvPr/>
        </p:nvSpPr>
        <p:spPr>
          <a:xfrm>
            <a:off x="6105832" y="0"/>
            <a:ext cx="6086168" cy="6858000"/>
          </a:xfrm>
          <a:prstGeom prst="rect">
            <a:avLst/>
          </a:prstGeom>
          <a:solidFill>
            <a:srgbClr val="EE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PERSONAL">
            <a:extLst>
              <a:ext uri="{FF2B5EF4-FFF2-40B4-BE49-F238E27FC236}">
                <a16:creationId xmlns:a16="http://schemas.microsoft.com/office/drawing/2014/main" id="{4A067825-7D7C-4B96-8B0C-DFF0CA0D0A05}"/>
              </a:ext>
            </a:extLst>
          </p:cNvPr>
          <p:cNvSpPr txBox="1"/>
          <p:nvPr/>
        </p:nvSpPr>
        <p:spPr>
          <a:xfrm>
            <a:off x="7186770" y="1279880"/>
            <a:ext cx="3785011" cy="1569660"/>
          </a:xfrm>
          <a:prstGeom prst="rect">
            <a:avLst/>
          </a:prstGeom>
          <a:noFill/>
        </p:spPr>
        <p:txBody>
          <a:bodyPr wrap="none" rtlCol="0">
            <a:spAutoFit/>
          </a:bodyPr>
          <a:lstStyle/>
          <a:p>
            <a:r>
              <a:rPr lang="id-ID" sz="4800" dirty="0">
                <a:solidFill>
                  <a:schemeClr val="tx1">
                    <a:lumMod val="85000"/>
                    <a:lumOff val="15000"/>
                  </a:schemeClr>
                </a:solidFill>
                <a:latin typeface="Raleway ExtraBold" panose="020B0903030101060003" pitchFamily="34" charset="0"/>
              </a:rPr>
              <a:t>PERSONAL</a:t>
            </a:r>
          </a:p>
          <a:p>
            <a:r>
              <a:rPr lang="id-ID" sz="4800" dirty="0">
                <a:solidFill>
                  <a:schemeClr val="tx1">
                    <a:lumMod val="85000"/>
                    <a:lumOff val="15000"/>
                  </a:schemeClr>
                </a:solidFill>
                <a:latin typeface="Raleway ExtraBold" panose="020B0903030101060003" pitchFamily="34" charset="0"/>
              </a:rPr>
              <a:t>BIOGRAPHY</a:t>
            </a:r>
          </a:p>
        </p:txBody>
      </p:sp>
      <p:sp>
        <p:nvSpPr>
          <p:cNvPr id="16" name="TEXT DESCRIPTIONS">
            <a:extLst>
              <a:ext uri="{FF2B5EF4-FFF2-40B4-BE49-F238E27FC236}">
                <a16:creationId xmlns:a16="http://schemas.microsoft.com/office/drawing/2014/main" id="{39BC1ECB-FDDB-402A-9922-678CFE7FAD90}"/>
              </a:ext>
            </a:extLst>
          </p:cNvPr>
          <p:cNvSpPr txBox="1"/>
          <p:nvPr/>
        </p:nvSpPr>
        <p:spPr>
          <a:xfrm>
            <a:off x="7186769" y="3028177"/>
            <a:ext cx="4190655" cy="1615827"/>
          </a:xfrm>
          <a:prstGeom prst="rect">
            <a:avLst/>
          </a:prstGeom>
          <a:noFill/>
        </p:spPr>
        <p:txBody>
          <a:bodyPr wrap="square" rtlCol="0">
            <a:spAutoFit/>
          </a:bodyPr>
          <a:lstStyle/>
          <a:p>
            <a:pPr algn="just">
              <a:lnSpc>
                <a:spcPct val="150000"/>
              </a:lnSpc>
            </a:pPr>
            <a:r>
              <a:rPr lang="id-ID" sz="1100" dirty="0">
                <a:solidFill>
                  <a:schemeClr val="tx1">
                    <a:lumMod val="85000"/>
                    <a:lumOff val="15000"/>
                  </a:schemeClr>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 Lorem ipsum dolor sit amet, consectetuer adipiscing elit. Maecenas porttitor congue massa. Fusce posuere, magna sed pulvinar</a:t>
            </a:r>
          </a:p>
        </p:txBody>
      </p:sp>
      <p:grpSp>
        <p:nvGrpSpPr>
          <p:cNvPr id="49" name="ICON 1">
            <a:extLst>
              <a:ext uri="{FF2B5EF4-FFF2-40B4-BE49-F238E27FC236}">
                <a16:creationId xmlns:a16="http://schemas.microsoft.com/office/drawing/2014/main" id="{FBF2F037-4557-486E-B827-EBA379924828}"/>
              </a:ext>
            </a:extLst>
          </p:cNvPr>
          <p:cNvGrpSpPr/>
          <p:nvPr/>
        </p:nvGrpSpPr>
        <p:grpSpPr>
          <a:xfrm>
            <a:off x="7282019" y="5079431"/>
            <a:ext cx="798286" cy="798286"/>
            <a:chOff x="7282019" y="5079431"/>
            <a:chExt cx="798286" cy="798286"/>
          </a:xfrm>
        </p:grpSpPr>
        <p:sp>
          <p:nvSpPr>
            <p:cNvPr id="25" name="CIRCLE">
              <a:extLst>
                <a:ext uri="{FF2B5EF4-FFF2-40B4-BE49-F238E27FC236}">
                  <a16:creationId xmlns:a16="http://schemas.microsoft.com/office/drawing/2014/main" id="{99E22EB7-C593-4B5E-A074-9B80AE200EA4}"/>
                </a:ext>
              </a:extLst>
            </p:cNvPr>
            <p:cNvSpPr/>
            <p:nvPr/>
          </p:nvSpPr>
          <p:spPr>
            <a:xfrm>
              <a:off x="7282019" y="5079431"/>
              <a:ext cx="798286" cy="798286"/>
            </a:xfrm>
            <a:prstGeom prst="ellipse">
              <a:avLst/>
            </a:prstGeom>
            <a:solidFill>
              <a:srgbClr val="00A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8" name="ICON 1">
              <a:extLst>
                <a:ext uri="{FF2B5EF4-FFF2-40B4-BE49-F238E27FC236}">
                  <a16:creationId xmlns:a16="http://schemas.microsoft.com/office/drawing/2014/main" id="{DCE720CB-A581-4806-9865-CAC2701F71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365" y="5312457"/>
              <a:ext cx="545593" cy="332233"/>
            </a:xfrm>
            <a:prstGeom prst="rect">
              <a:avLst/>
            </a:prstGeom>
          </p:spPr>
        </p:pic>
      </p:grpSp>
      <p:grpSp>
        <p:nvGrpSpPr>
          <p:cNvPr id="48" name="ICON 2">
            <a:extLst>
              <a:ext uri="{FF2B5EF4-FFF2-40B4-BE49-F238E27FC236}">
                <a16:creationId xmlns:a16="http://schemas.microsoft.com/office/drawing/2014/main" id="{66504825-8979-4FF3-9031-0851A52CCC29}"/>
              </a:ext>
            </a:extLst>
          </p:cNvPr>
          <p:cNvGrpSpPr/>
          <p:nvPr/>
        </p:nvGrpSpPr>
        <p:grpSpPr>
          <a:xfrm>
            <a:off x="8680132" y="5079431"/>
            <a:ext cx="798286" cy="798286"/>
            <a:chOff x="8680132" y="5079431"/>
            <a:chExt cx="798286" cy="798286"/>
          </a:xfrm>
        </p:grpSpPr>
        <p:sp>
          <p:nvSpPr>
            <p:cNvPr id="26" name="CIRCLE">
              <a:extLst>
                <a:ext uri="{FF2B5EF4-FFF2-40B4-BE49-F238E27FC236}">
                  <a16:creationId xmlns:a16="http://schemas.microsoft.com/office/drawing/2014/main" id="{D8E5D5CA-40C3-4492-9647-05AA8E408D80}"/>
                </a:ext>
              </a:extLst>
            </p:cNvPr>
            <p:cNvSpPr/>
            <p:nvPr/>
          </p:nvSpPr>
          <p:spPr>
            <a:xfrm>
              <a:off x="8680132" y="5079431"/>
              <a:ext cx="798286" cy="798286"/>
            </a:xfrm>
            <a:prstGeom prst="ellipse">
              <a:avLst/>
            </a:prstGeom>
            <a:solidFill>
              <a:srgbClr val="00A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9" name="ICON 2">
              <a:extLst>
                <a:ext uri="{FF2B5EF4-FFF2-40B4-BE49-F238E27FC236}">
                  <a16:creationId xmlns:a16="http://schemas.microsoft.com/office/drawing/2014/main" id="{58C9C771-932F-4FC9-A89D-A1E621A35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3242" y="5294169"/>
              <a:ext cx="512065" cy="350521"/>
            </a:xfrm>
            <a:prstGeom prst="rect">
              <a:avLst/>
            </a:prstGeom>
          </p:spPr>
        </p:pic>
      </p:grpSp>
      <p:grpSp>
        <p:nvGrpSpPr>
          <p:cNvPr id="47" name="ICON 3">
            <a:extLst>
              <a:ext uri="{FF2B5EF4-FFF2-40B4-BE49-F238E27FC236}">
                <a16:creationId xmlns:a16="http://schemas.microsoft.com/office/drawing/2014/main" id="{3CEA1082-4B5A-4272-A08C-D50ADCEF6A28}"/>
              </a:ext>
            </a:extLst>
          </p:cNvPr>
          <p:cNvGrpSpPr/>
          <p:nvPr/>
        </p:nvGrpSpPr>
        <p:grpSpPr>
          <a:xfrm>
            <a:off x="9922203" y="5079431"/>
            <a:ext cx="798286" cy="798286"/>
            <a:chOff x="9922203" y="5079431"/>
            <a:chExt cx="798286" cy="798286"/>
          </a:xfrm>
        </p:grpSpPr>
        <p:sp>
          <p:nvSpPr>
            <p:cNvPr id="27" name="CIRCLE">
              <a:extLst>
                <a:ext uri="{FF2B5EF4-FFF2-40B4-BE49-F238E27FC236}">
                  <a16:creationId xmlns:a16="http://schemas.microsoft.com/office/drawing/2014/main" id="{7C04DFD8-C8A1-48F3-81FE-9EB8D3448DFB}"/>
                </a:ext>
              </a:extLst>
            </p:cNvPr>
            <p:cNvSpPr/>
            <p:nvPr/>
          </p:nvSpPr>
          <p:spPr>
            <a:xfrm>
              <a:off x="9922203" y="5079431"/>
              <a:ext cx="798286" cy="798286"/>
            </a:xfrm>
            <a:prstGeom prst="ellipse">
              <a:avLst/>
            </a:prstGeom>
            <a:solidFill>
              <a:srgbClr val="00A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0" name="ICON 3">
              <a:extLst>
                <a:ext uri="{FF2B5EF4-FFF2-40B4-BE49-F238E27FC236}">
                  <a16:creationId xmlns:a16="http://schemas.microsoft.com/office/drawing/2014/main" id="{BC2FF1C6-AF5C-495D-B146-743A184C48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2265" y="5268260"/>
              <a:ext cx="518161" cy="402337"/>
            </a:xfrm>
            <a:prstGeom prst="rect">
              <a:avLst/>
            </a:prstGeom>
          </p:spPr>
        </p:pic>
      </p:grpSp>
      <p:sp>
        <p:nvSpPr>
          <p:cNvPr id="40" name="PROFILE">
            <a:extLst>
              <a:ext uri="{FF2B5EF4-FFF2-40B4-BE49-F238E27FC236}">
                <a16:creationId xmlns:a16="http://schemas.microsoft.com/office/drawing/2014/main" id="{B478B364-A764-4A13-8FB2-43B153282BFE}"/>
              </a:ext>
            </a:extLst>
          </p:cNvPr>
          <p:cNvSpPr txBox="1"/>
          <p:nvPr/>
        </p:nvSpPr>
        <p:spPr>
          <a:xfrm>
            <a:off x="8319921" y="441709"/>
            <a:ext cx="1175015" cy="252505"/>
          </a:xfrm>
          <a:prstGeom prst="rect">
            <a:avLst/>
          </a:prstGeom>
          <a:noFill/>
        </p:spPr>
        <p:txBody>
          <a:bodyPr wrap="square" rtlCol="0">
            <a:spAutoFit/>
          </a:bodyPr>
          <a:lstStyle/>
          <a:p>
            <a:pPr algn="ctr" defTabSz="952302"/>
            <a:r>
              <a:rPr lang="id-ID" sz="1041" dirty="0">
                <a:solidFill>
                  <a:schemeClr val="tx1">
                    <a:lumMod val="85000"/>
                    <a:lumOff val="15000"/>
                  </a:schemeClr>
                </a:solidFill>
                <a:latin typeface="Raleway Light" panose="020B0403030101060003" pitchFamily="34" charset="0"/>
              </a:rPr>
              <a:t>PROFILE</a:t>
            </a:r>
          </a:p>
        </p:txBody>
      </p:sp>
      <p:sp>
        <p:nvSpPr>
          <p:cNvPr id="41" name="PHOTO">
            <a:extLst>
              <a:ext uri="{FF2B5EF4-FFF2-40B4-BE49-F238E27FC236}">
                <a16:creationId xmlns:a16="http://schemas.microsoft.com/office/drawing/2014/main" id="{A8C661A4-114C-4ABC-B843-89E4B813E127}"/>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tx1">
                    <a:lumMod val="85000"/>
                    <a:lumOff val="15000"/>
                  </a:schemeClr>
                </a:solidFill>
                <a:latin typeface="Raleway Light" panose="020B0403030101060003" pitchFamily="34" charset="0"/>
              </a:rPr>
              <a:t>PHOTO</a:t>
            </a:r>
          </a:p>
        </p:txBody>
      </p:sp>
      <p:sp>
        <p:nvSpPr>
          <p:cNvPr id="42" name="ALBUM">
            <a:extLst>
              <a:ext uri="{FF2B5EF4-FFF2-40B4-BE49-F238E27FC236}">
                <a16:creationId xmlns:a16="http://schemas.microsoft.com/office/drawing/2014/main" id="{20462A33-C243-4998-A893-46DC10166828}"/>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tx1">
                    <a:lumMod val="85000"/>
                    <a:lumOff val="15000"/>
                  </a:schemeClr>
                </a:solidFill>
                <a:latin typeface="Raleway Light" panose="020B0403030101060003" pitchFamily="34" charset="0"/>
              </a:rPr>
              <a:t>ALBUM</a:t>
            </a:r>
          </a:p>
        </p:txBody>
      </p:sp>
      <p:cxnSp>
        <p:nvCxnSpPr>
          <p:cNvPr id="43" name="UNDERLINE">
            <a:extLst>
              <a:ext uri="{FF2B5EF4-FFF2-40B4-BE49-F238E27FC236}">
                <a16:creationId xmlns:a16="http://schemas.microsoft.com/office/drawing/2014/main" id="{FF401F39-1BD2-4705-AC97-EC9FBD07A5F7}"/>
              </a:ext>
            </a:extLst>
          </p:cNvPr>
          <p:cNvCxnSpPr>
            <a:cxnSpLocks/>
          </p:cNvCxnSpPr>
          <p:nvPr/>
        </p:nvCxnSpPr>
        <p:spPr>
          <a:xfrm>
            <a:off x="8644797" y="687313"/>
            <a:ext cx="525263" cy="0"/>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sp>
        <p:nvSpPr>
          <p:cNvPr id="44" name="LINE">
            <a:extLst>
              <a:ext uri="{FF2B5EF4-FFF2-40B4-BE49-F238E27FC236}">
                <a16:creationId xmlns:a16="http://schemas.microsoft.com/office/drawing/2014/main" id="{3F3252DB-F1E2-4488-B51F-4322AF506D24}"/>
              </a:ext>
            </a:extLst>
          </p:cNvPr>
          <p:cNvSpPr/>
          <p:nvPr/>
        </p:nvSpPr>
        <p:spPr>
          <a:xfrm>
            <a:off x="11199093" y="502564"/>
            <a:ext cx="264981" cy="27432"/>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LINE">
            <a:extLst>
              <a:ext uri="{FF2B5EF4-FFF2-40B4-BE49-F238E27FC236}">
                <a16:creationId xmlns:a16="http://schemas.microsoft.com/office/drawing/2014/main" id="{EE0D2F15-CEE7-45F3-BA5E-0F5806F0B60B}"/>
              </a:ext>
            </a:extLst>
          </p:cNvPr>
          <p:cNvSpPr/>
          <p:nvPr/>
        </p:nvSpPr>
        <p:spPr>
          <a:xfrm>
            <a:off x="11199093" y="559105"/>
            <a:ext cx="264981" cy="27432"/>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LINE">
            <a:extLst>
              <a:ext uri="{FF2B5EF4-FFF2-40B4-BE49-F238E27FC236}">
                <a16:creationId xmlns:a16="http://schemas.microsoft.com/office/drawing/2014/main" id="{20AA6C2D-C469-40AE-8CAA-BC9A33FAD1DB}"/>
              </a:ext>
            </a:extLst>
          </p:cNvPr>
          <p:cNvSpPr/>
          <p:nvPr/>
        </p:nvSpPr>
        <p:spPr>
          <a:xfrm>
            <a:off x="11199093" y="612943"/>
            <a:ext cx="264981" cy="27432"/>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3544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750" fill="hold"/>
                                        <p:tgtEl>
                                          <p:spTgt spid="40"/>
                                        </p:tgtEl>
                                        <p:attrNameLst>
                                          <p:attrName>ppt_x</p:attrName>
                                        </p:attrNameLst>
                                      </p:cBhvr>
                                      <p:tavLst>
                                        <p:tav tm="0">
                                          <p:val>
                                            <p:strVal val="1+#ppt_w/2"/>
                                          </p:val>
                                        </p:tav>
                                        <p:tav tm="100000">
                                          <p:val>
                                            <p:strVal val="#ppt_x"/>
                                          </p:val>
                                        </p:tav>
                                      </p:tavLst>
                                    </p:anim>
                                    <p:anim calcmode="lin" valueType="num">
                                      <p:cBhvr additive="base">
                                        <p:cTn id="8" dur="75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60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750" fill="hold"/>
                                        <p:tgtEl>
                                          <p:spTgt spid="41"/>
                                        </p:tgtEl>
                                        <p:attrNameLst>
                                          <p:attrName>ppt_x</p:attrName>
                                        </p:attrNameLst>
                                      </p:cBhvr>
                                      <p:tavLst>
                                        <p:tav tm="0">
                                          <p:val>
                                            <p:strVal val="1+#ppt_w/2"/>
                                          </p:val>
                                        </p:tav>
                                        <p:tav tm="100000">
                                          <p:val>
                                            <p:strVal val="#ppt_x"/>
                                          </p:val>
                                        </p:tav>
                                      </p:tavLst>
                                    </p:anim>
                                    <p:anim calcmode="lin" valueType="num">
                                      <p:cBhvr additive="base">
                                        <p:cTn id="12" dur="75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750" fill="hold"/>
                                        <p:tgtEl>
                                          <p:spTgt spid="42"/>
                                        </p:tgtEl>
                                        <p:attrNameLst>
                                          <p:attrName>ppt_x</p:attrName>
                                        </p:attrNameLst>
                                      </p:cBhvr>
                                      <p:tavLst>
                                        <p:tav tm="0">
                                          <p:val>
                                            <p:strVal val="1+#ppt_w/2"/>
                                          </p:val>
                                        </p:tav>
                                        <p:tav tm="100000">
                                          <p:val>
                                            <p:strVal val="#ppt_x"/>
                                          </p:val>
                                        </p:tav>
                                      </p:tavLst>
                                    </p:anim>
                                    <p:anim calcmode="lin" valueType="num">
                                      <p:cBhvr additive="base">
                                        <p:cTn id="16" dur="75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750" fill="hold"/>
                                        <p:tgtEl>
                                          <p:spTgt spid="43"/>
                                        </p:tgtEl>
                                        <p:attrNameLst>
                                          <p:attrName>ppt_x</p:attrName>
                                        </p:attrNameLst>
                                      </p:cBhvr>
                                      <p:tavLst>
                                        <p:tav tm="0">
                                          <p:val>
                                            <p:strVal val="1+#ppt_w/2"/>
                                          </p:val>
                                        </p:tav>
                                        <p:tav tm="100000">
                                          <p:val>
                                            <p:strVal val="#ppt_x"/>
                                          </p:val>
                                        </p:tav>
                                      </p:tavLst>
                                    </p:anim>
                                    <p:anim calcmode="lin" valueType="num">
                                      <p:cBhvr additive="base">
                                        <p:cTn id="20" dur="75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6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8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750" fill="hold"/>
                                        <p:tgtEl>
                                          <p:spTgt spid="16"/>
                                        </p:tgtEl>
                                        <p:attrNameLst>
                                          <p:attrName>ppt_x</p:attrName>
                                        </p:attrNameLst>
                                      </p:cBhvr>
                                      <p:tavLst>
                                        <p:tav tm="0">
                                          <p:val>
                                            <p:strVal val="#ppt_x"/>
                                          </p:val>
                                        </p:tav>
                                        <p:tav tm="100000">
                                          <p:val>
                                            <p:strVal val="#ppt_x"/>
                                          </p:val>
                                        </p:tav>
                                      </p:tavLst>
                                    </p:anim>
                                    <p:anim calcmode="lin" valueType="num">
                                      <p:cBhvr additive="base">
                                        <p:cTn id="28" dur="750" fill="hold"/>
                                        <p:tgtEl>
                                          <p:spTgt spid="16"/>
                                        </p:tgtEl>
                                        <p:attrNameLst>
                                          <p:attrName>ppt_y</p:attrName>
                                        </p:attrNameLst>
                                      </p:cBhvr>
                                      <p:tavLst>
                                        <p:tav tm="0">
                                          <p:val>
                                            <p:strVal val="1+#ppt_h/2"/>
                                          </p:val>
                                        </p:tav>
                                        <p:tav tm="100000">
                                          <p:val>
                                            <p:strVal val="#ppt_y"/>
                                          </p:val>
                                        </p:tav>
                                      </p:tavLst>
                                    </p:anim>
                                  </p:childTnLst>
                                </p:cTn>
                              </p:par>
                              <p:par>
                                <p:cTn id="29" presetID="49" presetClass="entr" presetSubtype="0" decel="100000" fill="hold" nodeType="withEffect">
                                  <p:stCondLst>
                                    <p:cond delay="800"/>
                                  </p:stCondLst>
                                  <p:childTnLst>
                                    <p:set>
                                      <p:cBhvr>
                                        <p:cTn id="30" dur="1" fill="hold">
                                          <p:stCondLst>
                                            <p:cond delay="0"/>
                                          </p:stCondLst>
                                        </p:cTn>
                                        <p:tgtEl>
                                          <p:spTgt spid="49"/>
                                        </p:tgtEl>
                                        <p:attrNameLst>
                                          <p:attrName>style.visibility</p:attrName>
                                        </p:attrNameLst>
                                      </p:cBhvr>
                                      <p:to>
                                        <p:strVal val="visible"/>
                                      </p:to>
                                    </p:set>
                                    <p:anim calcmode="lin" valueType="num">
                                      <p:cBhvr>
                                        <p:cTn id="31" dur="500" fill="hold"/>
                                        <p:tgtEl>
                                          <p:spTgt spid="49"/>
                                        </p:tgtEl>
                                        <p:attrNameLst>
                                          <p:attrName>ppt_w</p:attrName>
                                        </p:attrNameLst>
                                      </p:cBhvr>
                                      <p:tavLst>
                                        <p:tav tm="0">
                                          <p:val>
                                            <p:fltVal val="0"/>
                                          </p:val>
                                        </p:tav>
                                        <p:tav tm="100000">
                                          <p:val>
                                            <p:strVal val="#ppt_w"/>
                                          </p:val>
                                        </p:tav>
                                      </p:tavLst>
                                    </p:anim>
                                    <p:anim calcmode="lin" valueType="num">
                                      <p:cBhvr>
                                        <p:cTn id="32" dur="500" fill="hold"/>
                                        <p:tgtEl>
                                          <p:spTgt spid="49"/>
                                        </p:tgtEl>
                                        <p:attrNameLst>
                                          <p:attrName>ppt_h</p:attrName>
                                        </p:attrNameLst>
                                      </p:cBhvr>
                                      <p:tavLst>
                                        <p:tav tm="0">
                                          <p:val>
                                            <p:fltVal val="0"/>
                                          </p:val>
                                        </p:tav>
                                        <p:tav tm="100000">
                                          <p:val>
                                            <p:strVal val="#ppt_h"/>
                                          </p:val>
                                        </p:tav>
                                      </p:tavLst>
                                    </p:anim>
                                    <p:anim calcmode="lin" valueType="num">
                                      <p:cBhvr>
                                        <p:cTn id="33" dur="500" fill="hold"/>
                                        <p:tgtEl>
                                          <p:spTgt spid="49"/>
                                        </p:tgtEl>
                                        <p:attrNameLst>
                                          <p:attrName>style.rotation</p:attrName>
                                        </p:attrNameLst>
                                      </p:cBhvr>
                                      <p:tavLst>
                                        <p:tav tm="0">
                                          <p:val>
                                            <p:fltVal val="360"/>
                                          </p:val>
                                        </p:tav>
                                        <p:tav tm="100000">
                                          <p:val>
                                            <p:fltVal val="0"/>
                                          </p:val>
                                        </p:tav>
                                      </p:tavLst>
                                    </p:anim>
                                    <p:animEffect transition="in" filter="fade">
                                      <p:cBhvr>
                                        <p:cTn id="34" dur="500"/>
                                        <p:tgtEl>
                                          <p:spTgt spid="49"/>
                                        </p:tgtEl>
                                      </p:cBhvr>
                                    </p:animEffect>
                                  </p:childTnLst>
                                </p:cTn>
                              </p:par>
                              <p:par>
                                <p:cTn id="35" presetID="49" presetClass="entr" presetSubtype="0" decel="100000" fill="hold" nodeType="withEffect">
                                  <p:stCondLst>
                                    <p:cond delay="1000"/>
                                  </p:stCondLst>
                                  <p:childTnLst>
                                    <p:set>
                                      <p:cBhvr>
                                        <p:cTn id="36" dur="1" fill="hold">
                                          <p:stCondLst>
                                            <p:cond delay="0"/>
                                          </p:stCondLst>
                                        </p:cTn>
                                        <p:tgtEl>
                                          <p:spTgt spid="48"/>
                                        </p:tgtEl>
                                        <p:attrNameLst>
                                          <p:attrName>style.visibility</p:attrName>
                                        </p:attrNameLst>
                                      </p:cBhvr>
                                      <p:to>
                                        <p:strVal val="visible"/>
                                      </p:to>
                                    </p:set>
                                    <p:anim calcmode="lin" valueType="num">
                                      <p:cBhvr>
                                        <p:cTn id="37" dur="500" fill="hold"/>
                                        <p:tgtEl>
                                          <p:spTgt spid="48"/>
                                        </p:tgtEl>
                                        <p:attrNameLst>
                                          <p:attrName>ppt_w</p:attrName>
                                        </p:attrNameLst>
                                      </p:cBhvr>
                                      <p:tavLst>
                                        <p:tav tm="0">
                                          <p:val>
                                            <p:fltVal val="0"/>
                                          </p:val>
                                        </p:tav>
                                        <p:tav tm="100000">
                                          <p:val>
                                            <p:strVal val="#ppt_w"/>
                                          </p:val>
                                        </p:tav>
                                      </p:tavLst>
                                    </p:anim>
                                    <p:anim calcmode="lin" valueType="num">
                                      <p:cBhvr>
                                        <p:cTn id="38" dur="500" fill="hold"/>
                                        <p:tgtEl>
                                          <p:spTgt spid="48"/>
                                        </p:tgtEl>
                                        <p:attrNameLst>
                                          <p:attrName>ppt_h</p:attrName>
                                        </p:attrNameLst>
                                      </p:cBhvr>
                                      <p:tavLst>
                                        <p:tav tm="0">
                                          <p:val>
                                            <p:fltVal val="0"/>
                                          </p:val>
                                        </p:tav>
                                        <p:tav tm="100000">
                                          <p:val>
                                            <p:strVal val="#ppt_h"/>
                                          </p:val>
                                        </p:tav>
                                      </p:tavLst>
                                    </p:anim>
                                    <p:anim calcmode="lin" valueType="num">
                                      <p:cBhvr>
                                        <p:cTn id="39" dur="500" fill="hold"/>
                                        <p:tgtEl>
                                          <p:spTgt spid="48"/>
                                        </p:tgtEl>
                                        <p:attrNameLst>
                                          <p:attrName>style.rotation</p:attrName>
                                        </p:attrNameLst>
                                      </p:cBhvr>
                                      <p:tavLst>
                                        <p:tav tm="0">
                                          <p:val>
                                            <p:fltVal val="360"/>
                                          </p:val>
                                        </p:tav>
                                        <p:tav tm="100000">
                                          <p:val>
                                            <p:fltVal val="0"/>
                                          </p:val>
                                        </p:tav>
                                      </p:tavLst>
                                    </p:anim>
                                    <p:animEffect transition="in" filter="fade">
                                      <p:cBhvr>
                                        <p:cTn id="40" dur="500"/>
                                        <p:tgtEl>
                                          <p:spTgt spid="48"/>
                                        </p:tgtEl>
                                      </p:cBhvr>
                                    </p:animEffect>
                                  </p:childTnLst>
                                </p:cTn>
                              </p:par>
                              <p:par>
                                <p:cTn id="41" presetID="49" presetClass="entr" presetSubtype="0" decel="100000" fill="hold" nodeType="withEffect">
                                  <p:stCondLst>
                                    <p:cond delay="1200"/>
                                  </p:stCondLst>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ppt_w</p:attrName>
                                        </p:attrNameLst>
                                      </p:cBhvr>
                                      <p:tavLst>
                                        <p:tav tm="0">
                                          <p:val>
                                            <p:fltVal val="0"/>
                                          </p:val>
                                        </p:tav>
                                        <p:tav tm="100000">
                                          <p:val>
                                            <p:strVal val="#ppt_w"/>
                                          </p:val>
                                        </p:tav>
                                      </p:tavLst>
                                    </p:anim>
                                    <p:anim calcmode="lin" valueType="num">
                                      <p:cBhvr>
                                        <p:cTn id="44" dur="500" fill="hold"/>
                                        <p:tgtEl>
                                          <p:spTgt spid="47"/>
                                        </p:tgtEl>
                                        <p:attrNameLst>
                                          <p:attrName>ppt_h</p:attrName>
                                        </p:attrNameLst>
                                      </p:cBhvr>
                                      <p:tavLst>
                                        <p:tav tm="0">
                                          <p:val>
                                            <p:fltVal val="0"/>
                                          </p:val>
                                        </p:tav>
                                        <p:tav tm="100000">
                                          <p:val>
                                            <p:strVal val="#ppt_h"/>
                                          </p:val>
                                        </p:tav>
                                      </p:tavLst>
                                    </p:anim>
                                    <p:anim calcmode="lin" valueType="num">
                                      <p:cBhvr>
                                        <p:cTn id="45" dur="500" fill="hold"/>
                                        <p:tgtEl>
                                          <p:spTgt spid="47"/>
                                        </p:tgtEl>
                                        <p:attrNameLst>
                                          <p:attrName>style.rotation</p:attrName>
                                        </p:attrNameLst>
                                      </p:cBhvr>
                                      <p:tavLst>
                                        <p:tav tm="0">
                                          <p:val>
                                            <p:fltVal val="360"/>
                                          </p:val>
                                        </p:tav>
                                        <p:tav tm="100000">
                                          <p:val>
                                            <p:fltVal val="0"/>
                                          </p:val>
                                        </p:tav>
                                      </p:tavLst>
                                    </p:anim>
                                    <p:animEffect transition="in" filter="fade">
                                      <p:cBhvr>
                                        <p:cTn id="4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descr="A blurry image of a person&#10;&#10;Description generated with very high confidence">
            <a:extLst>
              <a:ext uri="{FF2B5EF4-FFF2-40B4-BE49-F238E27FC236}">
                <a16:creationId xmlns:a16="http://schemas.microsoft.com/office/drawing/2014/main" id="{705687EE-3ACB-4E19-91D8-54E16C679A5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p:spPr>
      </p:pic>
      <p:sp>
        <p:nvSpPr>
          <p:cNvPr id="9" name="TOUR">
            <a:extLst>
              <a:ext uri="{FF2B5EF4-FFF2-40B4-BE49-F238E27FC236}">
                <a16:creationId xmlns:a16="http://schemas.microsoft.com/office/drawing/2014/main" id="{45D2457E-0879-4B64-8A5A-F81AC5DA178B}"/>
              </a:ext>
            </a:extLst>
          </p:cNvPr>
          <p:cNvSpPr txBox="1"/>
          <p:nvPr/>
        </p:nvSpPr>
        <p:spPr>
          <a:xfrm>
            <a:off x="4568979" y="1272103"/>
            <a:ext cx="3054041" cy="1323439"/>
          </a:xfrm>
          <a:prstGeom prst="rect">
            <a:avLst/>
          </a:prstGeom>
          <a:noFill/>
        </p:spPr>
        <p:txBody>
          <a:bodyPr wrap="none" rtlCol="0" anchor="ctr">
            <a:spAutoFit/>
          </a:bodyPr>
          <a:lstStyle/>
          <a:p>
            <a:pPr algn="ctr"/>
            <a:r>
              <a:rPr lang="id-ID" sz="8000" dirty="0">
                <a:solidFill>
                  <a:srgbClr val="45C9D7"/>
                </a:solidFill>
                <a:latin typeface="Raleway ExtraBold" panose="020B0903030101060003" pitchFamily="34" charset="0"/>
              </a:rPr>
              <a:t>TOUR</a:t>
            </a:r>
            <a:endParaRPr lang="id-ID" sz="8000" dirty="0">
              <a:solidFill>
                <a:schemeClr val="bg1"/>
              </a:solidFill>
              <a:latin typeface="Raleway ExtraBold" panose="020B0903030101060003" pitchFamily="34" charset="0"/>
            </a:endParaRPr>
          </a:p>
        </p:txBody>
      </p:sp>
      <p:sp>
        <p:nvSpPr>
          <p:cNvPr id="10" name="TEXT DESCRIPTIONS">
            <a:extLst>
              <a:ext uri="{FF2B5EF4-FFF2-40B4-BE49-F238E27FC236}">
                <a16:creationId xmlns:a16="http://schemas.microsoft.com/office/drawing/2014/main" id="{7F86EF30-C091-4EFF-B79B-42B22B9AE149}"/>
              </a:ext>
            </a:extLst>
          </p:cNvPr>
          <p:cNvSpPr txBox="1"/>
          <p:nvPr/>
        </p:nvSpPr>
        <p:spPr>
          <a:xfrm>
            <a:off x="1838323" y="2605960"/>
            <a:ext cx="8515352" cy="854080"/>
          </a:xfrm>
          <a:prstGeom prst="rect">
            <a:avLst/>
          </a:prstGeom>
          <a:noFill/>
        </p:spPr>
        <p:txBody>
          <a:bodyPr wrap="square" rtlCol="0" anchor="ctr">
            <a:spAutoFit/>
          </a:bodyPr>
          <a:lstStyle/>
          <a:p>
            <a:pPr algn="ctr">
              <a:lnSpc>
                <a:spcPct val="150000"/>
              </a:lnSpc>
            </a:pPr>
            <a:r>
              <a:rPr lang="id-ID" sz="11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 Lorem ipsum dolor sit amet, consectetuer adipiscing elit. Maecenas porttitor congue massa. Fusce posuere, magna sed pulvinar</a:t>
            </a:r>
          </a:p>
        </p:txBody>
      </p:sp>
      <p:sp>
        <p:nvSpPr>
          <p:cNvPr id="11" name="PROFILE">
            <a:extLst>
              <a:ext uri="{FF2B5EF4-FFF2-40B4-BE49-F238E27FC236}">
                <a16:creationId xmlns:a16="http://schemas.microsoft.com/office/drawing/2014/main" id="{DA3C4694-4D8E-4943-AC57-42C193616E4A}"/>
              </a:ext>
            </a:extLst>
          </p:cNvPr>
          <p:cNvSpPr txBox="1"/>
          <p:nvPr/>
        </p:nvSpPr>
        <p:spPr>
          <a:xfrm>
            <a:off x="8319921"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PROFILE</a:t>
            </a:r>
          </a:p>
        </p:txBody>
      </p:sp>
      <p:sp>
        <p:nvSpPr>
          <p:cNvPr id="12" name="PHOTO">
            <a:extLst>
              <a:ext uri="{FF2B5EF4-FFF2-40B4-BE49-F238E27FC236}">
                <a16:creationId xmlns:a16="http://schemas.microsoft.com/office/drawing/2014/main" id="{E417779B-C4AE-4839-80A2-5891CE5562A1}"/>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PHOTO</a:t>
            </a:r>
          </a:p>
        </p:txBody>
      </p:sp>
      <p:sp>
        <p:nvSpPr>
          <p:cNvPr id="13" name="ALBUM">
            <a:extLst>
              <a:ext uri="{FF2B5EF4-FFF2-40B4-BE49-F238E27FC236}">
                <a16:creationId xmlns:a16="http://schemas.microsoft.com/office/drawing/2014/main" id="{A265097C-5A53-4C2F-B57A-DB7EFA1E1F76}"/>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ALBUM</a:t>
            </a:r>
          </a:p>
        </p:txBody>
      </p:sp>
      <p:cxnSp>
        <p:nvCxnSpPr>
          <p:cNvPr id="14" name="UNDERLINE">
            <a:extLst>
              <a:ext uri="{FF2B5EF4-FFF2-40B4-BE49-F238E27FC236}">
                <a16:creationId xmlns:a16="http://schemas.microsoft.com/office/drawing/2014/main" id="{6C9770A1-F1AE-40E3-9F35-55D08D109B8A}"/>
              </a:ext>
            </a:extLst>
          </p:cNvPr>
          <p:cNvCxnSpPr>
            <a:cxnSpLocks/>
          </p:cNvCxnSpPr>
          <p:nvPr/>
        </p:nvCxnSpPr>
        <p:spPr>
          <a:xfrm>
            <a:off x="8644797" y="687313"/>
            <a:ext cx="525263" cy="0"/>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sp>
        <p:nvSpPr>
          <p:cNvPr id="15" name="LINE">
            <a:extLst>
              <a:ext uri="{FF2B5EF4-FFF2-40B4-BE49-F238E27FC236}">
                <a16:creationId xmlns:a16="http://schemas.microsoft.com/office/drawing/2014/main" id="{C4232806-4531-4490-BCA2-B6FA982D9C37}"/>
              </a:ext>
            </a:extLst>
          </p:cNvPr>
          <p:cNvSpPr/>
          <p:nvPr/>
        </p:nvSpPr>
        <p:spPr>
          <a:xfrm>
            <a:off x="11199093" y="502564"/>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LINE">
            <a:extLst>
              <a:ext uri="{FF2B5EF4-FFF2-40B4-BE49-F238E27FC236}">
                <a16:creationId xmlns:a16="http://schemas.microsoft.com/office/drawing/2014/main" id="{61E9A7C0-1BA2-4CA8-B6E8-F3896861DFF9}"/>
              </a:ext>
            </a:extLst>
          </p:cNvPr>
          <p:cNvSpPr/>
          <p:nvPr/>
        </p:nvSpPr>
        <p:spPr>
          <a:xfrm>
            <a:off x="11199093" y="559105"/>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LINE">
            <a:extLst>
              <a:ext uri="{FF2B5EF4-FFF2-40B4-BE49-F238E27FC236}">
                <a16:creationId xmlns:a16="http://schemas.microsoft.com/office/drawing/2014/main" id="{9AF47044-108C-4D2D-838B-3DD55493B512}"/>
              </a:ext>
            </a:extLst>
          </p:cNvPr>
          <p:cNvSpPr/>
          <p:nvPr/>
        </p:nvSpPr>
        <p:spPr>
          <a:xfrm>
            <a:off x="11199093" y="612943"/>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1" name="LOGO" descr="A picture containing athletic game, basketball&#10;&#10;Description generated with very high confidence">
            <a:extLst>
              <a:ext uri="{FF2B5EF4-FFF2-40B4-BE49-F238E27FC236}">
                <a16:creationId xmlns:a16="http://schemas.microsoft.com/office/drawing/2014/main" id="{ACE2D376-E471-4C3A-8783-5868078C6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383" y="525352"/>
            <a:ext cx="1315489" cy="1258684"/>
          </a:xfrm>
          <a:prstGeom prst="rect">
            <a:avLst/>
          </a:prstGeom>
        </p:spPr>
      </p:pic>
      <p:sp>
        <p:nvSpPr>
          <p:cNvPr id="32" name="COMPANY NAME">
            <a:extLst>
              <a:ext uri="{FF2B5EF4-FFF2-40B4-BE49-F238E27FC236}">
                <a16:creationId xmlns:a16="http://schemas.microsoft.com/office/drawing/2014/main" id="{E288DC0C-DC7A-4ADB-8B97-F9403ADCAFB9}"/>
              </a:ext>
            </a:extLst>
          </p:cNvPr>
          <p:cNvSpPr txBox="1"/>
          <p:nvPr/>
        </p:nvSpPr>
        <p:spPr>
          <a:xfrm>
            <a:off x="667617" y="1976747"/>
            <a:ext cx="2081019" cy="369332"/>
          </a:xfrm>
          <a:prstGeom prst="rect">
            <a:avLst/>
          </a:prstGeom>
          <a:noFill/>
        </p:spPr>
        <p:txBody>
          <a:bodyPr wrap="none" rtlCol="0">
            <a:spAutoFit/>
          </a:bodyPr>
          <a:lstStyle/>
          <a:p>
            <a:pPr algn="ctr"/>
            <a:r>
              <a:rPr lang="id-ID" dirty="0">
                <a:solidFill>
                  <a:schemeClr val="bg1"/>
                </a:solidFill>
                <a:latin typeface="Raleway" panose="020B0003030101060003" pitchFamily="34" charset="0"/>
              </a:rPr>
              <a:t>COMPANY NAME</a:t>
            </a:r>
          </a:p>
        </p:txBody>
      </p:sp>
      <p:pic>
        <p:nvPicPr>
          <p:cNvPr id="34" name="SHAPE BOX 2">
            <a:extLst>
              <a:ext uri="{FF2B5EF4-FFF2-40B4-BE49-F238E27FC236}">
                <a16:creationId xmlns:a16="http://schemas.microsoft.com/office/drawing/2014/main" id="{CA70C939-9ADF-471C-B1E1-6A5B0109B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0857" y="4139976"/>
            <a:ext cx="1806790" cy="1933373"/>
          </a:xfrm>
          <a:prstGeom prst="rect">
            <a:avLst/>
          </a:prstGeom>
        </p:spPr>
      </p:pic>
      <p:pic>
        <p:nvPicPr>
          <p:cNvPr id="35" name="SHAPE BOX 3">
            <a:extLst>
              <a:ext uri="{FF2B5EF4-FFF2-40B4-BE49-F238E27FC236}">
                <a16:creationId xmlns:a16="http://schemas.microsoft.com/office/drawing/2014/main" id="{E68E8F66-38BF-4EE1-93D0-52361010F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3131" y="4132627"/>
            <a:ext cx="1806790" cy="1933373"/>
          </a:xfrm>
          <a:prstGeom prst="rect">
            <a:avLst/>
          </a:prstGeom>
        </p:spPr>
      </p:pic>
      <p:pic>
        <p:nvPicPr>
          <p:cNvPr id="36" name="SHAPE BOX 4">
            <a:extLst>
              <a:ext uri="{FF2B5EF4-FFF2-40B4-BE49-F238E27FC236}">
                <a16:creationId xmlns:a16="http://schemas.microsoft.com/office/drawing/2014/main" id="{8866D978-4FD1-40A8-994D-2D96A0464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918" y="4137308"/>
            <a:ext cx="1806790" cy="1933373"/>
          </a:xfrm>
          <a:prstGeom prst="rect">
            <a:avLst/>
          </a:prstGeom>
        </p:spPr>
      </p:pic>
      <p:grpSp>
        <p:nvGrpSpPr>
          <p:cNvPr id="38" name="BOX 2">
            <a:extLst>
              <a:ext uri="{FF2B5EF4-FFF2-40B4-BE49-F238E27FC236}">
                <a16:creationId xmlns:a16="http://schemas.microsoft.com/office/drawing/2014/main" id="{452C0D9B-A30C-4B7C-957F-84FB9840FD49}"/>
              </a:ext>
            </a:extLst>
          </p:cNvPr>
          <p:cNvGrpSpPr/>
          <p:nvPr/>
        </p:nvGrpSpPr>
        <p:grpSpPr>
          <a:xfrm>
            <a:off x="3937541" y="4165424"/>
            <a:ext cx="1547412" cy="1772236"/>
            <a:chOff x="3937541" y="4165424"/>
            <a:chExt cx="1547412" cy="1772236"/>
          </a:xfrm>
        </p:grpSpPr>
        <p:sp>
          <p:nvSpPr>
            <p:cNvPr id="24" name="3 MAY">
              <a:extLst>
                <a:ext uri="{FF2B5EF4-FFF2-40B4-BE49-F238E27FC236}">
                  <a16:creationId xmlns:a16="http://schemas.microsoft.com/office/drawing/2014/main" id="{BBF43839-806B-4F7F-ADE6-C5FBD16EC837}"/>
                </a:ext>
              </a:extLst>
            </p:cNvPr>
            <p:cNvSpPr txBox="1"/>
            <p:nvPr/>
          </p:nvSpPr>
          <p:spPr>
            <a:xfrm>
              <a:off x="4281482" y="4165424"/>
              <a:ext cx="859531" cy="830997"/>
            </a:xfrm>
            <a:prstGeom prst="rect">
              <a:avLst/>
            </a:prstGeom>
            <a:noFill/>
          </p:spPr>
          <p:txBody>
            <a:bodyPr wrap="none" rtlCol="0" anchor="ctr">
              <a:spAutoFit/>
            </a:bodyPr>
            <a:lstStyle/>
            <a:p>
              <a:pPr algn="ctr"/>
              <a:r>
                <a:rPr lang="id-ID" sz="2400" dirty="0">
                  <a:solidFill>
                    <a:srgbClr val="45C9D7"/>
                  </a:solidFill>
                  <a:latin typeface="Raleway ExtraBold" panose="020B0903030101060003" pitchFamily="34" charset="0"/>
                </a:rPr>
                <a:t>3</a:t>
              </a:r>
            </a:p>
            <a:p>
              <a:pPr algn="ctr"/>
              <a:r>
                <a:rPr lang="id-ID" sz="2400" dirty="0">
                  <a:solidFill>
                    <a:schemeClr val="bg1"/>
                  </a:solidFill>
                  <a:latin typeface="Raleway ExtraBold" panose="020B0903030101060003" pitchFamily="34" charset="0"/>
                </a:rPr>
                <a:t>MAY</a:t>
              </a:r>
            </a:p>
          </p:txBody>
        </p:sp>
        <p:sp>
          <p:nvSpPr>
            <p:cNvPr id="28" name="TEXT DESCRIPTIONS">
              <a:extLst>
                <a:ext uri="{FF2B5EF4-FFF2-40B4-BE49-F238E27FC236}">
                  <a16:creationId xmlns:a16="http://schemas.microsoft.com/office/drawing/2014/main" id="{4DA110C7-BCE3-489F-98EC-105537EACC11}"/>
                </a:ext>
              </a:extLst>
            </p:cNvPr>
            <p:cNvSpPr txBox="1"/>
            <p:nvPr/>
          </p:nvSpPr>
          <p:spPr>
            <a:xfrm>
              <a:off x="3937541" y="5106663"/>
              <a:ext cx="1547412" cy="830997"/>
            </a:xfrm>
            <a:prstGeom prst="rect">
              <a:avLst/>
            </a:prstGeom>
            <a:noFill/>
          </p:spPr>
          <p:txBody>
            <a:bodyPr wrap="square" rtlCol="0">
              <a:spAutoFit/>
            </a:bodyPr>
            <a:lstStyle/>
            <a:p>
              <a:pPr algn="ctr"/>
              <a:r>
                <a:rPr lang="id-ID" sz="800" dirty="0">
                  <a:solidFill>
                    <a:schemeClr val="bg1"/>
                  </a:solidFill>
                  <a:latin typeface="Raleway" panose="020B0003030101060003" pitchFamily="34" charset="0"/>
                </a:rPr>
                <a:t>Lorem ipsum dolor sit amet, consectetuer adipiscing elit. Maecenas porttitor congue massa. Fusce posuere, magna sed pulvinar ultricies, purus lectus</a:t>
              </a:r>
            </a:p>
          </p:txBody>
        </p:sp>
      </p:grpSp>
      <p:grpSp>
        <p:nvGrpSpPr>
          <p:cNvPr id="39" name="BOX 3">
            <a:extLst>
              <a:ext uri="{FF2B5EF4-FFF2-40B4-BE49-F238E27FC236}">
                <a16:creationId xmlns:a16="http://schemas.microsoft.com/office/drawing/2014/main" id="{CACB56C4-1EE5-4168-91E2-BF3B201D05B4}"/>
              </a:ext>
            </a:extLst>
          </p:cNvPr>
          <p:cNvGrpSpPr/>
          <p:nvPr/>
        </p:nvGrpSpPr>
        <p:grpSpPr>
          <a:xfrm>
            <a:off x="6662447" y="4165424"/>
            <a:ext cx="1547412" cy="1772236"/>
            <a:chOff x="6662447" y="4165424"/>
            <a:chExt cx="1547412" cy="1772236"/>
          </a:xfrm>
        </p:grpSpPr>
        <p:sp>
          <p:nvSpPr>
            <p:cNvPr id="25" name="16 MAY">
              <a:extLst>
                <a:ext uri="{FF2B5EF4-FFF2-40B4-BE49-F238E27FC236}">
                  <a16:creationId xmlns:a16="http://schemas.microsoft.com/office/drawing/2014/main" id="{FA1A14A0-772D-4EF1-AE8E-0B91BB408114}"/>
                </a:ext>
              </a:extLst>
            </p:cNvPr>
            <p:cNvSpPr txBox="1"/>
            <p:nvPr/>
          </p:nvSpPr>
          <p:spPr>
            <a:xfrm>
              <a:off x="7015549" y="4165424"/>
              <a:ext cx="859531" cy="830997"/>
            </a:xfrm>
            <a:prstGeom prst="rect">
              <a:avLst/>
            </a:prstGeom>
            <a:noFill/>
          </p:spPr>
          <p:txBody>
            <a:bodyPr wrap="none" rtlCol="0" anchor="ctr">
              <a:spAutoFit/>
            </a:bodyPr>
            <a:lstStyle/>
            <a:p>
              <a:pPr algn="ctr"/>
              <a:r>
                <a:rPr lang="id-ID" sz="2400" dirty="0">
                  <a:solidFill>
                    <a:srgbClr val="45C9D7"/>
                  </a:solidFill>
                  <a:latin typeface="Raleway ExtraBold" panose="020B0903030101060003" pitchFamily="34" charset="0"/>
                </a:rPr>
                <a:t>16</a:t>
              </a:r>
            </a:p>
            <a:p>
              <a:pPr algn="ctr"/>
              <a:r>
                <a:rPr lang="id-ID" sz="2400" dirty="0">
                  <a:solidFill>
                    <a:schemeClr val="bg1"/>
                  </a:solidFill>
                  <a:latin typeface="Raleway ExtraBold" panose="020B0903030101060003" pitchFamily="34" charset="0"/>
                </a:rPr>
                <a:t>MAY</a:t>
              </a:r>
            </a:p>
          </p:txBody>
        </p:sp>
        <p:sp>
          <p:nvSpPr>
            <p:cNvPr id="29" name="TEXT DESCRIPTIONS">
              <a:extLst>
                <a:ext uri="{FF2B5EF4-FFF2-40B4-BE49-F238E27FC236}">
                  <a16:creationId xmlns:a16="http://schemas.microsoft.com/office/drawing/2014/main" id="{B3B24749-7C73-47CC-A937-CB9E522441BC}"/>
                </a:ext>
              </a:extLst>
            </p:cNvPr>
            <p:cNvSpPr txBox="1"/>
            <p:nvPr/>
          </p:nvSpPr>
          <p:spPr>
            <a:xfrm>
              <a:off x="6662447" y="5106663"/>
              <a:ext cx="1547412" cy="830997"/>
            </a:xfrm>
            <a:prstGeom prst="rect">
              <a:avLst/>
            </a:prstGeom>
            <a:noFill/>
          </p:spPr>
          <p:txBody>
            <a:bodyPr wrap="square" rtlCol="0">
              <a:spAutoFit/>
            </a:bodyPr>
            <a:lstStyle/>
            <a:p>
              <a:pPr algn="ctr"/>
              <a:r>
                <a:rPr lang="id-ID" sz="800" dirty="0">
                  <a:solidFill>
                    <a:schemeClr val="bg1"/>
                  </a:solidFill>
                  <a:latin typeface="Raleway" panose="020B0003030101060003" pitchFamily="34" charset="0"/>
                </a:rPr>
                <a:t>Lorem ipsum dolor sit amet, consectetuer adipiscing elit. Maecenas porttitor congue massa. Fusce posuere, magna sed pulvinar ultricies, purus lectus</a:t>
              </a:r>
            </a:p>
          </p:txBody>
        </p:sp>
      </p:grpSp>
      <p:grpSp>
        <p:nvGrpSpPr>
          <p:cNvPr id="40" name="BOX 4">
            <a:extLst>
              <a:ext uri="{FF2B5EF4-FFF2-40B4-BE49-F238E27FC236}">
                <a16:creationId xmlns:a16="http://schemas.microsoft.com/office/drawing/2014/main" id="{E9281565-652B-4D60-8250-67F54EFD67D8}"/>
              </a:ext>
            </a:extLst>
          </p:cNvPr>
          <p:cNvGrpSpPr/>
          <p:nvPr/>
        </p:nvGrpSpPr>
        <p:grpSpPr>
          <a:xfrm>
            <a:off x="9411446" y="4165424"/>
            <a:ext cx="1547412" cy="1772236"/>
            <a:chOff x="9411446" y="4165424"/>
            <a:chExt cx="1547412" cy="1772236"/>
          </a:xfrm>
        </p:grpSpPr>
        <p:sp>
          <p:nvSpPr>
            <p:cNvPr id="26" name="26 JUNE">
              <a:extLst>
                <a:ext uri="{FF2B5EF4-FFF2-40B4-BE49-F238E27FC236}">
                  <a16:creationId xmlns:a16="http://schemas.microsoft.com/office/drawing/2014/main" id="{2592E517-FEC2-41E1-9267-0907247A1622}"/>
                </a:ext>
              </a:extLst>
            </p:cNvPr>
            <p:cNvSpPr txBox="1"/>
            <p:nvPr/>
          </p:nvSpPr>
          <p:spPr>
            <a:xfrm>
              <a:off x="9702031" y="4165424"/>
              <a:ext cx="984565" cy="830997"/>
            </a:xfrm>
            <a:prstGeom prst="rect">
              <a:avLst/>
            </a:prstGeom>
            <a:noFill/>
          </p:spPr>
          <p:txBody>
            <a:bodyPr wrap="none" rtlCol="0" anchor="ctr">
              <a:spAutoFit/>
            </a:bodyPr>
            <a:lstStyle/>
            <a:p>
              <a:pPr algn="ctr"/>
              <a:r>
                <a:rPr lang="id-ID" sz="2400" dirty="0">
                  <a:solidFill>
                    <a:srgbClr val="45C9D7"/>
                  </a:solidFill>
                  <a:latin typeface="Raleway ExtraBold" panose="020B0903030101060003" pitchFamily="34" charset="0"/>
                </a:rPr>
                <a:t>26</a:t>
              </a:r>
            </a:p>
            <a:p>
              <a:pPr algn="ctr"/>
              <a:r>
                <a:rPr lang="id-ID" sz="2400" dirty="0">
                  <a:solidFill>
                    <a:schemeClr val="bg1"/>
                  </a:solidFill>
                  <a:latin typeface="Raleway ExtraBold" panose="020B0903030101060003" pitchFamily="34" charset="0"/>
                </a:rPr>
                <a:t>JUNE</a:t>
              </a:r>
            </a:p>
          </p:txBody>
        </p:sp>
        <p:sp>
          <p:nvSpPr>
            <p:cNvPr id="30" name="TEXT DESCRIPTIONS">
              <a:extLst>
                <a:ext uri="{FF2B5EF4-FFF2-40B4-BE49-F238E27FC236}">
                  <a16:creationId xmlns:a16="http://schemas.microsoft.com/office/drawing/2014/main" id="{492F6838-4E09-4790-BC74-E783D1F75C01}"/>
                </a:ext>
              </a:extLst>
            </p:cNvPr>
            <p:cNvSpPr txBox="1"/>
            <p:nvPr/>
          </p:nvSpPr>
          <p:spPr>
            <a:xfrm>
              <a:off x="9411446" y="5106663"/>
              <a:ext cx="1547412" cy="830997"/>
            </a:xfrm>
            <a:prstGeom prst="rect">
              <a:avLst/>
            </a:prstGeom>
            <a:noFill/>
          </p:spPr>
          <p:txBody>
            <a:bodyPr wrap="square" rtlCol="0">
              <a:spAutoFit/>
            </a:bodyPr>
            <a:lstStyle/>
            <a:p>
              <a:pPr algn="ctr"/>
              <a:r>
                <a:rPr lang="id-ID" sz="800" dirty="0">
                  <a:solidFill>
                    <a:schemeClr val="bg1"/>
                  </a:solidFill>
                  <a:latin typeface="Raleway" panose="020B0003030101060003" pitchFamily="34" charset="0"/>
                </a:rPr>
                <a:t>Lorem ipsum dolor sit amet, consectetuer adipiscing elit. Maecenas porttitor congue massa. Fusce posuere, magna sed pulvinar ultricies, purus lectus</a:t>
              </a:r>
            </a:p>
          </p:txBody>
        </p:sp>
      </p:grpSp>
      <p:pic>
        <p:nvPicPr>
          <p:cNvPr id="33" name="SHAPE BOX 1">
            <a:extLst>
              <a:ext uri="{FF2B5EF4-FFF2-40B4-BE49-F238E27FC236}">
                <a16:creationId xmlns:a16="http://schemas.microsoft.com/office/drawing/2014/main" id="{976E19F6-F833-4A7E-AA7A-31B0ACDC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11" y="4165424"/>
            <a:ext cx="1806790" cy="1933373"/>
          </a:xfrm>
          <a:prstGeom prst="rect">
            <a:avLst/>
          </a:prstGeom>
        </p:spPr>
      </p:pic>
      <p:grpSp>
        <p:nvGrpSpPr>
          <p:cNvPr id="37" name="BOX 1">
            <a:extLst>
              <a:ext uri="{FF2B5EF4-FFF2-40B4-BE49-F238E27FC236}">
                <a16:creationId xmlns:a16="http://schemas.microsoft.com/office/drawing/2014/main" id="{ED93ADD6-6FC9-4D27-AC57-810C37CA94BA}"/>
              </a:ext>
            </a:extLst>
          </p:cNvPr>
          <p:cNvGrpSpPr/>
          <p:nvPr/>
        </p:nvGrpSpPr>
        <p:grpSpPr>
          <a:xfrm>
            <a:off x="1188542" y="4165424"/>
            <a:ext cx="1547412" cy="1772236"/>
            <a:chOff x="1188542" y="4165424"/>
            <a:chExt cx="1547412" cy="1772236"/>
          </a:xfrm>
        </p:grpSpPr>
        <p:sp>
          <p:nvSpPr>
            <p:cNvPr id="23" name="21 APRIL">
              <a:extLst>
                <a:ext uri="{FF2B5EF4-FFF2-40B4-BE49-F238E27FC236}">
                  <a16:creationId xmlns:a16="http://schemas.microsoft.com/office/drawing/2014/main" id="{E57C2E85-0CF3-4C48-9455-C0DA6FC5EDC5}"/>
                </a:ext>
              </a:extLst>
            </p:cNvPr>
            <p:cNvSpPr txBox="1"/>
            <p:nvPr/>
          </p:nvSpPr>
          <p:spPr>
            <a:xfrm>
              <a:off x="1430692" y="4165424"/>
              <a:ext cx="1063112" cy="830997"/>
            </a:xfrm>
            <a:prstGeom prst="rect">
              <a:avLst/>
            </a:prstGeom>
            <a:noFill/>
          </p:spPr>
          <p:txBody>
            <a:bodyPr wrap="none" rtlCol="0" anchor="ctr">
              <a:spAutoFit/>
            </a:bodyPr>
            <a:lstStyle/>
            <a:p>
              <a:pPr algn="ctr"/>
              <a:r>
                <a:rPr lang="id-ID" sz="2400" dirty="0">
                  <a:solidFill>
                    <a:srgbClr val="45C9D7"/>
                  </a:solidFill>
                  <a:latin typeface="Raleway ExtraBold" panose="020B0903030101060003" pitchFamily="34" charset="0"/>
                </a:rPr>
                <a:t>21</a:t>
              </a:r>
            </a:p>
            <a:p>
              <a:pPr algn="ctr"/>
              <a:r>
                <a:rPr lang="id-ID" sz="2400" dirty="0">
                  <a:solidFill>
                    <a:schemeClr val="bg1"/>
                  </a:solidFill>
                  <a:latin typeface="Raleway ExtraBold" panose="020B0903030101060003" pitchFamily="34" charset="0"/>
                </a:rPr>
                <a:t>APRIL</a:t>
              </a:r>
            </a:p>
          </p:txBody>
        </p:sp>
        <p:sp>
          <p:nvSpPr>
            <p:cNvPr id="27" name="TEXT DESCRIPTIONS">
              <a:extLst>
                <a:ext uri="{FF2B5EF4-FFF2-40B4-BE49-F238E27FC236}">
                  <a16:creationId xmlns:a16="http://schemas.microsoft.com/office/drawing/2014/main" id="{FA37C8E9-32EA-4D51-A518-A54E1F6B4322}"/>
                </a:ext>
              </a:extLst>
            </p:cNvPr>
            <p:cNvSpPr txBox="1"/>
            <p:nvPr/>
          </p:nvSpPr>
          <p:spPr>
            <a:xfrm>
              <a:off x="1188542" y="5106663"/>
              <a:ext cx="1547412" cy="830997"/>
            </a:xfrm>
            <a:prstGeom prst="rect">
              <a:avLst/>
            </a:prstGeom>
            <a:noFill/>
          </p:spPr>
          <p:txBody>
            <a:bodyPr wrap="square" rtlCol="0">
              <a:spAutoFit/>
            </a:bodyPr>
            <a:lstStyle/>
            <a:p>
              <a:pPr algn="ctr"/>
              <a:r>
                <a:rPr lang="id-ID" sz="800" dirty="0">
                  <a:solidFill>
                    <a:schemeClr val="bg1"/>
                  </a:solidFill>
                  <a:latin typeface="Raleway" panose="020B0003030101060003" pitchFamily="34" charset="0"/>
                </a:rPr>
                <a:t>Lorem ipsum dolor sit amet, consectetuer adipiscing elit. Maecenas porttitor congue massa. Fusce posuere, magna sed pulvinar ultricies, purus lectus</a:t>
              </a:r>
            </a:p>
          </p:txBody>
        </p:sp>
      </p:grpSp>
      <p:sp>
        <p:nvSpPr>
          <p:cNvPr id="41" name="BLUE LINE">
            <a:extLst>
              <a:ext uri="{FF2B5EF4-FFF2-40B4-BE49-F238E27FC236}">
                <a16:creationId xmlns:a16="http://schemas.microsoft.com/office/drawing/2014/main" id="{732168D3-CEDB-4358-A668-E8B8AFB50FE5}"/>
              </a:ext>
            </a:extLst>
          </p:cNvPr>
          <p:cNvSpPr/>
          <p:nvPr/>
        </p:nvSpPr>
        <p:spPr>
          <a:xfrm>
            <a:off x="4624740" y="3539369"/>
            <a:ext cx="2998280" cy="18288"/>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RANSITIONS">
            <a:extLst>
              <a:ext uri="{FF2B5EF4-FFF2-40B4-BE49-F238E27FC236}">
                <a16:creationId xmlns:a16="http://schemas.microsoft.com/office/drawing/2014/main" id="{F81EB259-A78D-4658-9FFF-1F38DE8F6D7F}"/>
              </a:ext>
            </a:extLst>
          </p:cNvPr>
          <p:cNvSpPr/>
          <p:nvPr/>
        </p:nvSpPr>
        <p:spPr>
          <a:xfrm>
            <a:off x="0" y="0"/>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196798415"/>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2700"/>
                                  </p:stCondLst>
                                  <p:childTnLst>
                                    <p:set>
                                      <p:cBhvr>
                                        <p:cTn id="6" dur="1" fill="hold">
                                          <p:stCondLst>
                                            <p:cond delay="0"/>
                                          </p:stCondLst>
                                        </p:cTn>
                                        <p:tgtEl>
                                          <p:spTgt spid="43"/>
                                        </p:tgtEl>
                                        <p:attrNameLst>
                                          <p:attrName>style.visibility</p:attrName>
                                        </p:attrNameLst>
                                      </p:cBhvr>
                                      <p:to>
                                        <p:strVal val="visible"/>
                                      </p:to>
                                    </p:set>
                                    <p:animEffect transition="in" filter="strips(downLeft)">
                                      <p:cBhvr>
                                        <p:cTn id="7" dur="500"/>
                                        <p:tgtEl>
                                          <p:spTgt spid="43"/>
                                        </p:tgtEl>
                                      </p:cBhvr>
                                    </p:animEffect>
                                  </p:childTnLst>
                                </p:cTn>
                              </p:par>
                              <p:par>
                                <p:cTn id="8" presetID="2" presetClass="entr" presetSubtype="2" decel="100000"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750" fill="hold"/>
                                        <p:tgtEl>
                                          <p:spTgt spid="11"/>
                                        </p:tgtEl>
                                        <p:attrNameLst>
                                          <p:attrName>ppt_x</p:attrName>
                                        </p:attrNameLst>
                                      </p:cBhvr>
                                      <p:tavLst>
                                        <p:tav tm="0">
                                          <p:val>
                                            <p:strVal val="1+#ppt_w/2"/>
                                          </p:val>
                                        </p:tav>
                                        <p:tav tm="100000">
                                          <p:val>
                                            <p:strVal val="#ppt_x"/>
                                          </p:val>
                                        </p:tav>
                                      </p:tavLst>
                                    </p:anim>
                                    <p:anim calcmode="lin" valueType="num">
                                      <p:cBhvr additive="base">
                                        <p:cTn id="11" dur="750" fill="hold"/>
                                        <p:tgtEl>
                                          <p:spTgt spid="11"/>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1+#ppt_w/2"/>
                                          </p:val>
                                        </p:tav>
                                        <p:tav tm="100000">
                                          <p:val>
                                            <p:strVal val="#ppt_x"/>
                                          </p:val>
                                        </p:tav>
                                      </p:tavLst>
                                    </p:anim>
                                    <p:anim calcmode="lin" valueType="num">
                                      <p:cBhvr additive="base">
                                        <p:cTn id="15" dur="750" fill="hold"/>
                                        <p:tgtEl>
                                          <p:spTgt spid="12"/>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4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1+#ppt_w/2"/>
                                          </p:val>
                                        </p:tav>
                                        <p:tav tm="100000">
                                          <p:val>
                                            <p:strVal val="#ppt_x"/>
                                          </p:val>
                                        </p:tav>
                                      </p:tavLst>
                                    </p:anim>
                                    <p:anim calcmode="lin" valueType="num">
                                      <p:cBhvr additive="base">
                                        <p:cTn id="19" dur="75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1+#ppt_w/2"/>
                                          </p:val>
                                        </p:tav>
                                        <p:tav tm="100000">
                                          <p:val>
                                            <p:strVal val="#ppt_x"/>
                                          </p:val>
                                        </p:tav>
                                      </p:tavLst>
                                    </p:anim>
                                    <p:anim calcmode="lin" valueType="num">
                                      <p:cBhvr additive="base">
                                        <p:cTn id="23" dur="750" fill="hold"/>
                                        <p:tgtEl>
                                          <p:spTgt spid="14"/>
                                        </p:tgtEl>
                                        <p:attrNameLst>
                                          <p:attrName>ppt_y</p:attrName>
                                        </p:attrNameLst>
                                      </p:cBhvr>
                                      <p:tavLst>
                                        <p:tav tm="0">
                                          <p:val>
                                            <p:strVal val="#ppt_y"/>
                                          </p:val>
                                        </p:tav>
                                        <p:tav tm="100000">
                                          <p:val>
                                            <p:strVal val="#ppt_y"/>
                                          </p:val>
                                        </p:tav>
                                      </p:tavLst>
                                    </p:anim>
                                  </p:childTnLst>
                                </p:cTn>
                              </p:par>
                              <p:par>
                                <p:cTn id="24" presetID="10" presetClass="entr" presetSubtype="0" repeatCount="200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50"/>
                                        <p:tgtEl>
                                          <p:spTgt spid="31"/>
                                        </p:tgtEl>
                                      </p:cBhvr>
                                    </p:animEffect>
                                  </p:childTnLst>
                                </p:cTn>
                              </p:par>
                              <p:par>
                                <p:cTn id="27" presetID="1" presetClass="entr" presetSubtype="0" fill="hold" grpId="0" nodeType="withEffect">
                                  <p:stCondLst>
                                    <p:cond delay="0"/>
                                  </p:stCondLst>
                                  <p:iterate type="lt">
                                    <p:tmAbs val="50"/>
                                  </p:iterate>
                                  <p:childTnLst>
                                    <p:set>
                                      <p:cBhvr>
                                        <p:cTn id="28" dur="1" fill="hold">
                                          <p:stCondLst>
                                            <p:cond delay="0"/>
                                          </p:stCondLst>
                                        </p:cTn>
                                        <p:tgtEl>
                                          <p:spTgt spid="32"/>
                                        </p:tgtEl>
                                        <p:attrNameLst>
                                          <p:attrName>style.visibility</p:attrName>
                                        </p:attrNameLst>
                                      </p:cBhvr>
                                      <p:to>
                                        <p:strVal val="visible"/>
                                      </p:to>
                                    </p:set>
                                  </p:childTnLst>
                                </p:cTn>
                              </p:par>
                              <p:par>
                                <p:cTn id="29" presetID="2" presetClass="entr" presetSubtype="4" decel="10000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ppt_x"/>
                                          </p:val>
                                        </p:tav>
                                        <p:tav tm="100000">
                                          <p:val>
                                            <p:strVal val="#ppt_x"/>
                                          </p:val>
                                        </p:tav>
                                      </p:tavLst>
                                    </p:anim>
                                    <p:anim calcmode="lin" valueType="num">
                                      <p:cBhvr additive="base">
                                        <p:cTn id="32" dur="75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750" fill="hold"/>
                                        <p:tgtEl>
                                          <p:spTgt spid="10"/>
                                        </p:tgtEl>
                                        <p:attrNameLst>
                                          <p:attrName>ppt_x</p:attrName>
                                        </p:attrNameLst>
                                      </p:cBhvr>
                                      <p:tavLst>
                                        <p:tav tm="0">
                                          <p:val>
                                            <p:strVal val="#ppt_x"/>
                                          </p:val>
                                        </p:tav>
                                        <p:tav tm="100000">
                                          <p:val>
                                            <p:strVal val="#ppt_x"/>
                                          </p:val>
                                        </p:tav>
                                      </p:tavLst>
                                    </p:anim>
                                    <p:anim calcmode="lin" valueType="num">
                                      <p:cBhvr additive="base">
                                        <p:cTn id="36" dur="750" fill="hold"/>
                                        <p:tgtEl>
                                          <p:spTgt spid="10"/>
                                        </p:tgtEl>
                                        <p:attrNameLst>
                                          <p:attrName>ppt_y</p:attrName>
                                        </p:attrNameLst>
                                      </p:cBhvr>
                                      <p:tavLst>
                                        <p:tav tm="0">
                                          <p:val>
                                            <p:strVal val="1+#ppt_h/2"/>
                                          </p:val>
                                        </p:tav>
                                        <p:tav tm="100000">
                                          <p:val>
                                            <p:strVal val="#ppt_y"/>
                                          </p:val>
                                        </p:tav>
                                      </p:tavLst>
                                    </p:anim>
                                  </p:childTnLst>
                                </p:cTn>
                              </p:par>
                              <p:par>
                                <p:cTn id="37" presetID="21" presetClass="entr" presetSubtype="1" fill="hold" nodeType="withEffect">
                                  <p:stCondLst>
                                    <p:cond delay="200"/>
                                  </p:stCondLst>
                                  <p:childTnLst>
                                    <p:set>
                                      <p:cBhvr>
                                        <p:cTn id="38" dur="1" fill="hold">
                                          <p:stCondLst>
                                            <p:cond delay="0"/>
                                          </p:stCondLst>
                                        </p:cTn>
                                        <p:tgtEl>
                                          <p:spTgt spid="33"/>
                                        </p:tgtEl>
                                        <p:attrNameLst>
                                          <p:attrName>style.visibility</p:attrName>
                                        </p:attrNameLst>
                                      </p:cBhvr>
                                      <p:to>
                                        <p:strVal val="visible"/>
                                      </p:to>
                                    </p:set>
                                    <p:animEffect transition="in" filter="wheel(1)">
                                      <p:cBhvr>
                                        <p:cTn id="39" dur="750"/>
                                        <p:tgtEl>
                                          <p:spTgt spid="33"/>
                                        </p:tgtEl>
                                      </p:cBhvr>
                                    </p:animEffect>
                                  </p:childTnLst>
                                </p:cTn>
                              </p:par>
                              <p:par>
                                <p:cTn id="40" presetID="21" presetClass="entr" presetSubtype="1" fill="hold" nodeType="withEffect">
                                  <p:stCondLst>
                                    <p:cond delay="400"/>
                                  </p:stCondLst>
                                  <p:childTnLst>
                                    <p:set>
                                      <p:cBhvr>
                                        <p:cTn id="41" dur="1" fill="hold">
                                          <p:stCondLst>
                                            <p:cond delay="0"/>
                                          </p:stCondLst>
                                        </p:cTn>
                                        <p:tgtEl>
                                          <p:spTgt spid="34"/>
                                        </p:tgtEl>
                                        <p:attrNameLst>
                                          <p:attrName>style.visibility</p:attrName>
                                        </p:attrNameLst>
                                      </p:cBhvr>
                                      <p:to>
                                        <p:strVal val="visible"/>
                                      </p:to>
                                    </p:set>
                                    <p:animEffect transition="in" filter="wheel(1)">
                                      <p:cBhvr>
                                        <p:cTn id="42" dur="750"/>
                                        <p:tgtEl>
                                          <p:spTgt spid="34"/>
                                        </p:tgtEl>
                                      </p:cBhvr>
                                    </p:animEffect>
                                  </p:childTnLst>
                                </p:cTn>
                              </p:par>
                              <p:par>
                                <p:cTn id="43" presetID="21" presetClass="entr" presetSubtype="1" fill="hold" nodeType="withEffect">
                                  <p:stCondLst>
                                    <p:cond delay="600"/>
                                  </p:stCondLst>
                                  <p:childTnLst>
                                    <p:set>
                                      <p:cBhvr>
                                        <p:cTn id="44" dur="1" fill="hold">
                                          <p:stCondLst>
                                            <p:cond delay="0"/>
                                          </p:stCondLst>
                                        </p:cTn>
                                        <p:tgtEl>
                                          <p:spTgt spid="35"/>
                                        </p:tgtEl>
                                        <p:attrNameLst>
                                          <p:attrName>style.visibility</p:attrName>
                                        </p:attrNameLst>
                                      </p:cBhvr>
                                      <p:to>
                                        <p:strVal val="visible"/>
                                      </p:to>
                                    </p:set>
                                    <p:animEffect transition="in" filter="wheel(1)">
                                      <p:cBhvr>
                                        <p:cTn id="45" dur="750"/>
                                        <p:tgtEl>
                                          <p:spTgt spid="35"/>
                                        </p:tgtEl>
                                      </p:cBhvr>
                                    </p:animEffect>
                                  </p:childTnLst>
                                </p:cTn>
                              </p:par>
                              <p:par>
                                <p:cTn id="46" presetID="21" presetClass="entr" presetSubtype="1" fill="hold" nodeType="withEffect">
                                  <p:stCondLst>
                                    <p:cond delay="900"/>
                                  </p:stCondLst>
                                  <p:childTnLst>
                                    <p:set>
                                      <p:cBhvr>
                                        <p:cTn id="47" dur="1" fill="hold">
                                          <p:stCondLst>
                                            <p:cond delay="0"/>
                                          </p:stCondLst>
                                        </p:cTn>
                                        <p:tgtEl>
                                          <p:spTgt spid="36"/>
                                        </p:tgtEl>
                                        <p:attrNameLst>
                                          <p:attrName>style.visibility</p:attrName>
                                        </p:attrNameLst>
                                      </p:cBhvr>
                                      <p:to>
                                        <p:strVal val="visible"/>
                                      </p:to>
                                    </p:set>
                                    <p:animEffect transition="in" filter="wheel(1)">
                                      <p:cBhvr>
                                        <p:cTn id="48" dur="750"/>
                                        <p:tgtEl>
                                          <p:spTgt spid="36"/>
                                        </p:tgtEl>
                                      </p:cBhvr>
                                    </p:animEffect>
                                  </p:childTnLst>
                                </p:cTn>
                              </p:par>
                              <p:par>
                                <p:cTn id="49" presetID="10" presetClass="entr" presetSubtype="0" repeatCount="3000" fill="hold" nodeType="withEffect">
                                  <p:stCondLst>
                                    <p:cond delay="50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100"/>
                                        <p:tgtEl>
                                          <p:spTgt spid="37"/>
                                        </p:tgtEl>
                                      </p:cBhvr>
                                    </p:animEffect>
                                  </p:childTnLst>
                                </p:cTn>
                              </p:par>
                              <p:par>
                                <p:cTn id="52" presetID="10" presetClass="entr" presetSubtype="0" repeatCount="3000" fill="hold" nodeType="withEffect">
                                  <p:stCondLst>
                                    <p:cond delay="75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
                                        <p:tgtEl>
                                          <p:spTgt spid="38"/>
                                        </p:tgtEl>
                                      </p:cBhvr>
                                    </p:animEffect>
                                  </p:childTnLst>
                                </p:cTn>
                              </p:par>
                              <p:par>
                                <p:cTn id="55" presetID="10" presetClass="entr" presetSubtype="0" repeatCount="3000" fill="hold" nodeType="withEffect">
                                  <p:stCondLst>
                                    <p:cond delay="9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
                                        <p:tgtEl>
                                          <p:spTgt spid="39"/>
                                        </p:tgtEl>
                                      </p:cBhvr>
                                    </p:animEffect>
                                  </p:childTnLst>
                                </p:cTn>
                              </p:par>
                              <p:par>
                                <p:cTn id="58" presetID="10" presetClass="entr" presetSubtype="0" repeatCount="3000" fill="hold" nodeType="withEffect">
                                  <p:stCondLst>
                                    <p:cond delay="125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
                                        <p:tgtEl>
                                          <p:spTgt spid="40"/>
                                        </p:tgtEl>
                                      </p:cBhvr>
                                    </p:animEffect>
                                  </p:childTnLst>
                                </p:cTn>
                              </p:par>
                              <p:par>
                                <p:cTn id="61" presetID="16" presetClass="entr" presetSubtype="37" fill="hold" grpId="0" nodeType="withEffect">
                                  <p:stCondLst>
                                    <p:cond delay="1400"/>
                                  </p:stCondLst>
                                  <p:childTnLst>
                                    <p:set>
                                      <p:cBhvr>
                                        <p:cTn id="62" dur="1" fill="hold">
                                          <p:stCondLst>
                                            <p:cond delay="0"/>
                                          </p:stCondLst>
                                        </p:cTn>
                                        <p:tgtEl>
                                          <p:spTgt spid="41"/>
                                        </p:tgtEl>
                                        <p:attrNameLst>
                                          <p:attrName>style.visibility</p:attrName>
                                        </p:attrNameLst>
                                      </p:cBhvr>
                                      <p:to>
                                        <p:strVal val="visible"/>
                                      </p:to>
                                    </p:set>
                                    <p:animEffect transition="in" filter="barn(outVertical)">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32" grpId="0"/>
      <p:bldP spid="41"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PLACEHOLDER" descr="A blurry image of a person&#10;&#10;Description generated with very high confidence">
            <a:extLst>
              <a:ext uri="{FF2B5EF4-FFF2-40B4-BE49-F238E27FC236}">
                <a16:creationId xmlns:a16="http://schemas.microsoft.com/office/drawing/2014/main" id="{F2D4F163-6373-455D-9C19-87B859AC38A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21" name="FANS HOMEPAGE">
            <a:extLst>
              <a:ext uri="{FF2B5EF4-FFF2-40B4-BE49-F238E27FC236}">
                <a16:creationId xmlns:a16="http://schemas.microsoft.com/office/drawing/2014/main" id="{8B8B2BCE-6201-4E2F-8B7F-1793078D3AC8}"/>
              </a:ext>
            </a:extLst>
          </p:cNvPr>
          <p:cNvSpPr txBox="1"/>
          <p:nvPr/>
        </p:nvSpPr>
        <p:spPr>
          <a:xfrm>
            <a:off x="767904" y="910169"/>
            <a:ext cx="3340979" cy="1446550"/>
          </a:xfrm>
          <a:prstGeom prst="rect">
            <a:avLst/>
          </a:prstGeom>
          <a:noFill/>
        </p:spPr>
        <p:txBody>
          <a:bodyPr wrap="none" rtlCol="0">
            <a:spAutoFit/>
          </a:bodyPr>
          <a:lstStyle/>
          <a:p>
            <a:r>
              <a:rPr lang="id-ID" sz="4400" dirty="0">
                <a:solidFill>
                  <a:srgbClr val="45C9D7"/>
                </a:solidFill>
                <a:latin typeface="Raleway ExtraBold" panose="020B0903030101060003" pitchFamily="34" charset="0"/>
              </a:rPr>
              <a:t>FANS</a:t>
            </a:r>
          </a:p>
          <a:p>
            <a:r>
              <a:rPr lang="id-ID" sz="4400" dirty="0">
                <a:solidFill>
                  <a:schemeClr val="bg1"/>
                </a:solidFill>
                <a:latin typeface="Raleway ExtraBold" panose="020B0903030101060003" pitchFamily="34" charset="0"/>
              </a:rPr>
              <a:t>HOMEPAGE</a:t>
            </a:r>
          </a:p>
        </p:txBody>
      </p:sp>
      <p:sp>
        <p:nvSpPr>
          <p:cNvPr id="33" name="PROFILE">
            <a:extLst>
              <a:ext uri="{FF2B5EF4-FFF2-40B4-BE49-F238E27FC236}">
                <a16:creationId xmlns:a16="http://schemas.microsoft.com/office/drawing/2014/main" id="{C9B2896D-8F5C-4B43-A8D5-E29A67E2DFEF}"/>
              </a:ext>
            </a:extLst>
          </p:cNvPr>
          <p:cNvSpPr txBox="1"/>
          <p:nvPr/>
        </p:nvSpPr>
        <p:spPr>
          <a:xfrm>
            <a:off x="8319921"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PROFILE</a:t>
            </a:r>
          </a:p>
        </p:txBody>
      </p:sp>
      <p:sp>
        <p:nvSpPr>
          <p:cNvPr id="34" name="PHOTO">
            <a:extLst>
              <a:ext uri="{FF2B5EF4-FFF2-40B4-BE49-F238E27FC236}">
                <a16:creationId xmlns:a16="http://schemas.microsoft.com/office/drawing/2014/main" id="{FF9CC9A5-466B-4A35-B4E9-7ACA8110AAB1}"/>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PHOTO</a:t>
            </a:r>
          </a:p>
        </p:txBody>
      </p:sp>
      <p:sp>
        <p:nvSpPr>
          <p:cNvPr id="35" name="ALBUM">
            <a:extLst>
              <a:ext uri="{FF2B5EF4-FFF2-40B4-BE49-F238E27FC236}">
                <a16:creationId xmlns:a16="http://schemas.microsoft.com/office/drawing/2014/main" id="{BC84607A-6168-4DD6-8909-2BAD45FC25D2}"/>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ALBUM</a:t>
            </a:r>
          </a:p>
        </p:txBody>
      </p:sp>
      <p:cxnSp>
        <p:nvCxnSpPr>
          <p:cNvPr id="36" name="UNDERLINE">
            <a:extLst>
              <a:ext uri="{FF2B5EF4-FFF2-40B4-BE49-F238E27FC236}">
                <a16:creationId xmlns:a16="http://schemas.microsoft.com/office/drawing/2014/main" id="{45FEE406-0EBC-470F-8BF4-EFDE8E8FB4B3}"/>
              </a:ext>
            </a:extLst>
          </p:cNvPr>
          <p:cNvCxnSpPr>
            <a:cxnSpLocks/>
          </p:cNvCxnSpPr>
          <p:nvPr/>
        </p:nvCxnSpPr>
        <p:spPr>
          <a:xfrm>
            <a:off x="8644797" y="687313"/>
            <a:ext cx="525263" cy="0"/>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sp>
        <p:nvSpPr>
          <p:cNvPr id="37" name="LINE">
            <a:extLst>
              <a:ext uri="{FF2B5EF4-FFF2-40B4-BE49-F238E27FC236}">
                <a16:creationId xmlns:a16="http://schemas.microsoft.com/office/drawing/2014/main" id="{BA56EE90-8B84-4B44-87AB-D2702C9C6848}"/>
              </a:ext>
            </a:extLst>
          </p:cNvPr>
          <p:cNvSpPr/>
          <p:nvPr/>
        </p:nvSpPr>
        <p:spPr>
          <a:xfrm>
            <a:off x="11199093" y="502564"/>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LINE">
            <a:extLst>
              <a:ext uri="{FF2B5EF4-FFF2-40B4-BE49-F238E27FC236}">
                <a16:creationId xmlns:a16="http://schemas.microsoft.com/office/drawing/2014/main" id="{5C70254C-2B78-4E23-AD3A-5A7E152193B0}"/>
              </a:ext>
            </a:extLst>
          </p:cNvPr>
          <p:cNvSpPr/>
          <p:nvPr/>
        </p:nvSpPr>
        <p:spPr>
          <a:xfrm>
            <a:off x="11199093" y="559105"/>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LINE">
            <a:extLst>
              <a:ext uri="{FF2B5EF4-FFF2-40B4-BE49-F238E27FC236}">
                <a16:creationId xmlns:a16="http://schemas.microsoft.com/office/drawing/2014/main" id="{35CE4F97-4C37-4937-B6E0-C4E2CED67DA3}"/>
              </a:ext>
            </a:extLst>
          </p:cNvPr>
          <p:cNvSpPr/>
          <p:nvPr/>
        </p:nvSpPr>
        <p:spPr>
          <a:xfrm>
            <a:off x="11199093" y="612943"/>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EXT DESCRIPTIONS">
            <a:extLst>
              <a:ext uri="{FF2B5EF4-FFF2-40B4-BE49-F238E27FC236}">
                <a16:creationId xmlns:a16="http://schemas.microsoft.com/office/drawing/2014/main" id="{54B21165-3B9B-45EE-977C-45E8395C1DC7}"/>
              </a:ext>
            </a:extLst>
          </p:cNvPr>
          <p:cNvSpPr txBox="1"/>
          <p:nvPr/>
        </p:nvSpPr>
        <p:spPr>
          <a:xfrm>
            <a:off x="767904" y="2356719"/>
            <a:ext cx="3905696" cy="707886"/>
          </a:xfrm>
          <a:prstGeom prst="rect">
            <a:avLst/>
          </a:prstGeom>
          <a:noFill/>
        </p:spPr>
        <p:txBody>
          <a:bodyPr wrap="square" rtlCol="0">
            <a:spAutoFit/>
          </a:bodyPr>
          <a:lstStyle/>
          <a:p>
            <a:pPr algn="just"/>
            <a:r>
              <a:rPr lang="id-ID" sz="10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pic>
        <p:nvPicPr>
          <p:cNvPr id="15" name="BOX ALBUM">
            <a:extLst>
              <a:ext uri="{FF2B5EF4-FFF2-40B4-BE49-F238E27FC236}">
                <a16:creationId xmlns:a16="http://schemas.microsoft.com/office/drawing/2014/main" id="{D7D3D933-24C9-496F-94D5-59B4A49A5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992" y="2058143"/>
            <a:ext cx="2908894" cy="3163501"/>
          </a:xfrm>
          <a:prstGeom prst="rect">
            <a:avLst/>
          </a:prstGeom>
        </p:spPr>
      </p:pic>
      <p:pic>
        <p:nvPicPr>
          <p:cNvPr id="43" name="ALBUM PICTURE PLACEHOLDER" descr="A close up of a logo&#10;&#10;Description generated with high confidence">
            <a:extLst>
              <a:ext uri="{FF2B5EF4-FFF2-40B4-BE49-F238E27FC236}">
                <a16:creationId xmlns:a16="http://schemas.microsoft.com/office/drawing/2014/main" id="{D8711B76-E192-4C10-A57F-501C97E72157}"/>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4456" b="4456"/>
          <a:stretch>
            <a:fillRect/>
          </a:stretch>
        </p:blipFill>
        <p:spPr/>
      </p:pic>
      <p:grpSp>
        <p:nvGrpSpPr>
          <p:cNvPr id="51" name="YOUR NAME 1">
            <a:extLst>
              <a:ext uri="{FF2B5EF4-FFF2-40B4-BE49-F238E27FC236}">
                <a16:creationId xmlns:a16="http://schemas.microsoft.com/office/drawing/2014/main" id="{7A254A8D-673A-4A09-861B-606BBEB36566}"/>
              </a:ext>
            </a:extLst>
          </p:cNvPr>
          <p:cNvGrpSpPr/>
          <p:nvPr/>
        </p:nvGrpSpPr>
        <p:grpSpPr>
          <a:xfrm>
            <a:off x="1448752" y="3201931"/>
            <a:ext cx="3645762" cy="924503"/>
            <a:chOff x="1448752" y="3201931"/>
            <a:chExt cx="3645762" cy="924503"/>
          </a:xfrm>
        </p:grpSpPr>
        <p:sp>
          <p:nvSpPr>
            <p:cNvPr id="44" name="TEXT DESCRIPTIONS">
              <a:extLst>
                <a:ext uri="{FF2B5EF4-FFF2-40B4-BE49-F238E27FC236}">
                  <a16:creationId xmlns:a16="http://schemas.microsoft.com/office/drawing/2014/main" id="{4A1ECDE8-402C-4DFC-A7F2-64BB3B005611}"/>
                </a:ext>
              </a:extLst>
            </p:cNvPr>
            <p:cNvSpPr txBox="1"/>
            <p:nvPr/>
          </p:nvSpPr>
          <p:spPr>
            <a:xfrm>
              <a:off x="1448752" y="3480103"/>
              <a:ext cx="3645762" cy="646331"/>
            </a:xfrm>
            <a:prstGeom prst="rect">
              <a:avLst/>
            </a:prstGeom>
            <a:noFill/>
          </p:spPr>
          <p:txBody>
            <a:bodyPr wrap="square" rtlCol="0">
              <a:spAutoFit/>
            </a:bodyPr>
            <a:lstStyle/>
            <a:p>
              <a:pPr algn="just"/>
              <a:r>
                <a:rPr lang="id-ID" sz="9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sp>
          <p:nvSpPr>
            <p:cNvPr id="46" name="YOUR NAME">
              <a:extLst>
                <a:ext uri="{FF2B5EF4-FFF2-40B4-BE49-F238E27FC236}">
                  <a16:creationId xmlns:a16="http://schemas.microsoft.com/office/drawing/2014/main" id="{F5030997-A258-41A7-BAFE-8D9A29DD6C88}"/>
                </a:ext>
              </a:extLst>
            </p:cNvPr>
            <p:cNvSpPr txBox="1"/>
            <p:nvPr/>
          </p:nvSpPr>
          <p:spPr>
            <a:xfrm>
              <a:off x="1448752" y="3201931"/>
              <a:ext cx="1409360" cy="338554"/>
            </a:xfrm>
            <a:prstGeom prst="rect">
              <a:avLst/>
            </a:prstGeom>
            <a:noFill/>
          </p:spPr>
          <p:txBody>
            <a:bodyPr wrap="none" rtlCol="0">
              <a:spAutoFit/>
            </a:bodyPr>
            <a:lstStyle/>
            <a:p>
              <a:r>
                <a:rPr lang="id-ID" sz="1600" dirty="0">
                  <a:solidFill>
                    <a:srgbClr val="45C9D7"/>
                  </a:solidFill>
                  <a:latin typeface="Raleway ExtraBold" panose="020B0903030101060003" pitchFamily="34" charset="0"/>
                </a:rPr>
                <a:t>YOUR </a:t>
              </a:r>
              <a:r>
                <a:rPr lang="id-ID" sz="1600" dirty="0">
                  <a:solidFill>
                    <a:schemeClr val="bg1"/>
                  </a:solidFill>
                  <a:latin typeface="Raleway ExtraBold" panose="020B0903030101060003" pitchFamily="34" charset="0"/>
                </a:rPr>
                <a:t>NAME</a:t>
              </a:r>
            </a:p>
          </p:txBody>
        </p:sp>
      </p:grpSp>
      <p:grpSp>
        <p:nvGrpSpPr>
          <p:cNvPr id="52" name="YOUR NAME 2">
            <a:extLst>
              <a:ext uri="{FF2B5EF4-FFF2-40B4-BE49-F238E27FC236}">
                <a16:creationId xmlns:a16="http://schemas.microsoft.com/office/drawing/2014/main" id="{80E13C93-04B7-45D8-9345-FF8CEAE45FCE}"/>
              </a:ext>
            </a:extLst>
          </p:cNvPr>
          <p:cNvGrpSpPr/>
          <p:nvPr/>
        </p:nvGrpSpPr>
        <p:grpSpPr>
          <a:xfrm>
            <a:off x="1448752" y="4312226"/>
            <a:ext cx="3645762" cy="924503"/>
            <a:chOff x="1448752" y="4312226"/>
            <a:chExt cx="3645762" cy="924503"/>
          </a:xfrm>
        </p:grpSpPr>
        <p:sp>
          <p:nvSpPr>
            <p:cNvPr id="47" name="TEXT DESCRIPTIONS">
              <a:extLst>
                <a:ext uri="{FF2B5EF4-FFF2-40B4-BE49-F238E27FC236}">
                  <a16:creationId xmlns:a16="http://schemas.microsoft.com/office/drawing/2014/main" id="{FC8EC2EE-A606-495B-926E-1815E188D5F9}"/>
                </a:ext>
              </a:extLst>
            </p:cNvPr>
            <p:cNvSpPr txBox="1"/>
            <p:nvPr/>
          </p:nvSpPr>
          <p:spPr>
            <a:xfrm>
              <a:off x="1448752" y="4590398"/>
              <a:ext cx="3645762" cy="646331"/>
            </a:xfrm>
            <a:prstGeom prst="rect">
              <a:avLst/>
            </a:prstGeom>
            <a:noFill/>
          </p:spPr>
          <p:txBody>
            <a:bodyPr wrap="square" rtlCol="0">
              <a:spAutoFit/>
            </a:bodyPr>
            <a:lstStyle/>
            <a:p>
              <a:pPr algn="just"/>
              <a:r>
                <a:rPr lang="id-ID" sz="9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sp>
          <p:nvSpPr>
            <p:cNvPr id="48" name="YOUR NAME">
              <a:extLst>
                <a:ext uri="{FF2B5EF4-FFF2-40B4-BE49-F238E27FC236}">
                  <a16:creationId xmlns:a16="http://schemas.microsoft.com/office/drawing/2014/main" id="{DAA6BD98-A440-4475-9543-88647747B126}"/>
                </a:ext>
              </a:extLst>
            </p:cNvPr>
            <p:cNvSpPr txBox="1"/>
            <p:nvPr/>
          </p:nvSpPr>
          <p:spPr>
            <a:xfrm>
              <a:off x="1448752" y="4312226"/>
              <a:ext cx="1409360" cy="338554"/>
            </a:xfrm>
            <a:prstGeom prst="rect">
              <a:avLst/>
            </a:prstGeom>
            <a:noFill/>
          </p:spPr>
          <p:txBody>
            <a:bodyPr wrap="none" rtlCol="0">
              <a:spAutoFit/>
            </a:bodyPr>
            <a:lstStyle/>
            <a:p>
              <a:r>
                <a:rPr lang="id-ID" sz="1600" dirty="0">
                  <a:solidFill>
                    <a:srgbClr val="45C9D7"/>
                  </a:solidFill>
                  <a:latin typeface="Raleway ExtraBold" panose="020B0903030101060003" pitchFamily="34" charset="0"/>
                </a:rPr>
                <a:t>YOUR </a:t>
              </a:r>
              <a:r>
                <a:rPr lang="id-ID" sz="1600" dirty="0">
                  <a:solidFill>
                    <a:schemeClr val="bg1"/>
                  </a:solidFill>
                  <a:latin typeface="Raleway ExtraBold" panose="020B0903030101060003" pitchFamily="34" charset="0"/>
                </a:rPr>
                <a:t>NAME</a:t>
              </a:r>
            </a:p>
          </p:txBody>
        </p:sp>
      </p:grpSp>
      <p:grpSp>
        <p:nvGrpSpPr>
          <p:cNvPr id="53" name="YOUR NAME 3">
            <a:extLst>
              <a:ext uri="{FF2B5EF4-FFF2-40B4-BE49-F238E27FC236}">
                <a16:creationId xmlns:a16="http://schemas.microsoft.com/office/drawing/2014/main" id="{4E2D9D19-C916-4787-A0D2-A4083F2D619E}"/>
              </a:ext>
            </a:extLst>
          </p:cNvPr>
          <p:cNvGrpSpPr/>
          <p:nvPr/>
        </p:nvGrpSpPr>
        <p:grpSpPr>
          <a:xfrm>
            <a:off x="1448752" y="5286789"/>
            <a:ext cx="3645762" cy="924503"/>
            <a:chOff x="1448752" y="5286789"/>
            <a:chExt cx="3645762" cy="924503"/>
          </a:xfrm>
        </p:grpSpPr>
        <p:sp>
          <p:nvSpPr>
            <p:cNvPr id="49" name="TEXT DESCRIPTIONS">
              <a:extLst>
                <a:ext uri="{FF2B5EF4-FFF2-40B4-BE49-F238E27FC236}">
                  <a16:creationId xmlns:a16="http://schemas.microsoft.com/office/drawing/2014/main" id="{397C6D03-7E95-4FEA-A341-431CD6FAE4EE}"/>
                </a:ext>
              </a:extLst>
            </p:cNvPr>
            <p:cNvSpPr txBox="1"/>
            <p:nvPr/>
          </p:nvSpPr>
          <p:spPr>
            <a:xfrm>
              <a:off x="1448752" y="5564961"/>
              <a:ext cx="3645762" cy="646331"/>
            </a:xfrm>
            <a:prstGeom prst="rect">
              <a:avLst/>
            </a:prstGeom>
            <a:noFill/>
          </p:spPr>
          <p:txBody>
            <a:bodyPr wrap="square" rtlCol="0">
              <a:spAutoFit/>
            </a:bodyPr>
            <a:lstStyle/>
            <a:p>
              <a:pPr algn="just"/>
              <a:r>
                <a:rPr lang="id-ID" sz="9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sp>
          <p:nvSpPr>
            <p:cNvPr id="50" name="YOUR NAME">
              <a:extLst>
                <a:ext uri="{FF2B5EF4-FFF2-40B4-BE49-F238E27FC236}">
                  <a16:creationId xmlns:a16="http://schemas.microsoft.com/office/drawing/2014/main" id="{B241F2DD-8D22-4E2E-BFDD-5BC52C96F336}"/>
                </a:ext>
              </a:extLst>
            </p:cNvPr>
            <p:cNvSpPr txBox="1"/>
            <p:nvPr/>
          </p:nvSpPr>
          <p:spPr>
            <a:xfrm>
              <a:off x="1448752" y="5286789"/>
              <a:ext cx="1409360" cy="338554"/>
            </a:xfrm>
            <a:prstGeom prst="rect">
              <a:avLst/>
            </a:prstGeom>
            <a:noFill/>
          </p:spPr>
          <p:txBody>
            <a:bodyPr wrap="none" rtlCol="0">
              <a:spAutoFit/>
            </a:bodyPr>
            <a:lstStyle/>
            <a:p>
              <a:r>
                <a:rPr lang="id-ID" sz="1600" dirty="0">
                  <a:solidFill>
                    <a:srgbClr val="45C9D7"/>
                  </a:solidFill>
                  <a:latin typeface="Raleway ExtraBold" panose="020B0903030101060003" pitchFamily="34" charset="0"/>
                </a:rPr>
                <a:t>YOUR </a:t>
              </a:r>
              <a:r>
                <a:rPr lang="id-ID" sz="1600" dirty="0">
                  <a:solidFill>
                    <a:schemeClr val="bg1"/>
                  </a:solidFill>
                  <a:latin typeface="Raleway ExtraBold" panose="020B0903030101060003" pitchFamily="34" charset="0"/>
                </a:rPr>
                <a:t>NAME</a:t>
              </a:r>
            </a:p>
          </p:txBody>
        </p:sp>
      </p:grpSp>
      <p:pic>
        <p:nvPicPr>
          <p:cNvPr id="54" name="LOGO" descr="A picture containing athletic game, basketball&#10;&#10;Description generated with very high confidence">
            <a:extLst>
              <a:ext uri="{FF2B5EF4-FFF2-40B4-BE49-F238E27FC236}">
                <a16:creationId xmlns:a16="http://schemas.microsoft.com/office/drawing/2014/main" id="{1BDE3C11-83D5-4C19-B6EA-ED7A8A9C11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5997" y="4844561"/>
            <a:ext cx="1315489" cy="1258684"/>
          </a:xfrm>
          <a:prstGeom prst="rect">
            <a:avLst/>
          </a:prstGeom>
        </p:spPr>
      </p:pic>
      <p:sp>
        <p:nvSpPr>
          <p:cNvPr id="55" name="COMPANY NAME">
            <a:extLst>
              <a:ext uri="{FF2B5EF4-FFF2-40B4-BE49-F238E27FC236}">
                <a16:creationId xmlns:a16="http://schemas.microsoft.com/office/drawing/2014/main" id="{4E860292-F740-479D-9311-E3443CF9E105}"/>
              </a:ext>
            </a:extLst>
          </p:cNvPr>
          <p:cNvSpPr txBox="1"/>
          <p:nvPr/>
        </p:nvSpPr>
        <p:spPr>
          <a:xfrm>
            <a:off x="9463231" y="6295956"/>
            <a:ext cx="2081019" cy="369332"/>
          </a:xfrm>
          <a:prstGeom prst="rect">
            <a:avLst/>
          </a:prstGeom>
          <a:noFill/>
        </p:spPr>
        <p:txBody>
          <a:bodyPr wrap="none" rtlCol="0">
            <a:spAutoFit/>
          </a:bodyPr>
          <a:lstStyle/>
          <a:p>
            <a:pPr algn="ctr"/>
            <a:r>
              <a:rPr lang="id-ID" dirty="0">
                <a:solidFill>
                  <a:schemeClr val="bg1"/>
                </a:solidFill>
                <a:latin typeface="Raleway" panose="020B0003030101060003" pitchFamily="34" charset="0"/>
              </a:rPr>
              <a:t>COMPANY NAME</a:t>
            </a:r>
          </a:p>
        </p:txBody>
      </p:sp>
      <p:sp useBgFill="1">
        <p:nvSpPr>
          <p:cNvPr id="56" name="SHAPE LAYER">
            <a:extLst>
              <a:ext uri="{FF2B5EF4-FFF2-40B4-BE49-F238E27FC236}">
                <a16:creationId xmlns:a16="http://schemas.microsoft.com/office/drawing/2014/main" id="{075105E7-3E2D-4E22-BAF7-8613450CB1EF}"/>
              </a:ext>
            </a:extLst>
          </p:cNvPr>
          <p:cNvSpPr/>
          <p:nvPr/>
        </p:nvSpPr>
        <p:spPr>
          <a:xfrm>
            <a:off x="6280991" y="5221645"/>
            <a:ext cx="2945347" cy="16363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7" name="TEXT DESCRIPTIONS">
            <a:extLst>
              <a:ext uri="{FF2B5EF4-FFF2-40B4-BE49-F238E27FC236}">
                <a16:creationId xmlns:a16="http://schemas.microsoft.com/office/drawing/2014/main" id="{D9AA1175-C347-4D08-84F0-96EC8A6D01AD}"/>
              </a:ext>
            </a:extLst>
          </p:cNvPr>
          <p:cNvSpPr txBox="1"/>
          <p:nvPr/>
        </p:nvSpPr>
        <p:spPr>
          <a:xfrm>
            <a:off x="6783099" y="4676902"/>
            <a:ext cx="2124299" cy="369332"/>
          </a:xfrm>
          <a:prstGeom prst="rect">
            <a:avLst/>
          </a:prstGeom>
          <a:noFill/>
        </p:spPr>
        <p:txBody>
          <a:bodyPr wrap="none" rtlCol="0">
            <a:spAutoFit/>
          </a:bodyPr>
          <a:lstStyle/>
          <a:p>
            <a:pPr algn="ctr"/>
            <a:r>
              <a:rPr lang="id-ID" dirty="0">
                <a:solidFill>
                  <a:schemeClr val="bg1"/>
                </a:solidFill>
                <a:latin typeface="Raleway" panose="020B0003030101060003" pitchFamily="34" charset="0"/>
              </a:rPr>
              <a:t>YOUR TEXT HERE</a:t>
            </a:r>
          </a:p>
        </p:txBody>
      </p:sp>
      <p:sp useBgFill="1">
        <p:nvSpPr>
          <p:cNvPr id="58" name="SHAPE LAYER">
            <a:extLst>
              <a:ext uri="{FF2B5EF4-FFF2-40B4-BE49-F238E27FC236}">
                <a16:creationId xmlns:a16="http://schemas.microsoft.com/office/drawing/2014/main" id="{FD7C8D7F-EA47-4650-881D-A58F9B00A976}"/>
              </a:ext>
            </a:extLst>
          </p:cNvPr>
          <p:cNvSpPr/>
          <p:nvPr/>
        </p:nvSpPr>
        <p:spPr>
          <a:xfrm>
            <a:off x="0" y="3133140"/>
            <a:ext cx="1480613" cy="3724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HOTO PLACEHOLDER 1" descr="A person looking at the camera&#10;&#10;Description generated with very high confidence">
            <a:extLst>
              <a:ext uri="{FF2B5EF4-FFF2-40B4-BE49-F238E27FC236}">
                <a16:creationId xmlns:a16="http://schemas.microsoft.com/office/drawing/2014/main" id="{9B9450F6-6FB9-4011-8C53-93F6B2304A34}"/>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a:stretch>
            <a:fillRect/>
          </a:stretch>
        </p:blipFill>
        <p:spPr/>
      </p:pic>
      <p:pic>
        <p:nvPicPr>
          <p:cNvPr id="9" name="PHOTO PLACEHOLDER 2" descr="A person wearing a hat&#10;&#10;Description generated with high confidence">
            <a:extLst>
              <a:ext uri="{FF2B5EF4-FFF2-40B4-BE49-F238E27FC236}">
                <a16:creationId xmlns:a16="http://schemas.microsoft.com/office/drawing/2014/main" id="{A9B4B1BE-4D81-4D38-8541-727B355CD184}"/>
              </a:ext>
            </a:extLst>
          </p:cNvPr>
          <p:cNvPicPr>
            <a:picLocks noGrp="1" noChangeAspect="1"/>
          </p:cNvPicPr>
          <p:nvPr>
            <p:ph type="pic" sz="quarter" idx="12"/>
          </p:nvPr>
        </p:nvPicPr>
        <p:blipFill>
          <a:blip r:embed="rId7" cstate="print">
            <a:extLst>
              <a:ext uri="{28A0092B-C50C-407E-A947-70E740481C1C}">
                <a14:useLocalDpi xmlns:a14="http://schemas.microsoft.com/office/drawing/2010/main" val="0"/>
              </a:ext>
            </a:extLst>
          </a:blip>
          <a:srcRect/>
          <a:stretch>
            <a:fillRect/>
          </a:stretch>
        </p:blipFill>
        <p:spPr/>
      </p:pic>
      <p:pic>
        <p:nvPicPr>
          <p:cNvPr id="11" name="PHOTO PLACEHOLDER 3" descr="A picture containing person, man&#10;&#10;Description generated with very high confidence">
            <a:extLst>
              <a:ext uri="{FF2B5EF4-FFF2-40B4-BE49-F238E27FC236}">
                <a16:creationId xmlns:a16="http://schemas.microsoft.com/office/drawing/2014/main" id="{4789B988-4C21-4896-8286-B37001D8E3EE}"/>
              </a:ext>
            </a:extLst>
          </p:cNvPr>
          <p:cNvPicPr>
            <a:picLocks noGrp="1" noChangeAspect="1"/>
          </p:cNvPicPr>
          <p:nvPr>
            <p:ph type="pic" sz="quarter" idx="13"/>
          </p:nvPr>
        </p:nvPicPr>
        <p:blipFill>
          <a:blip r:embed="rId8" cstate="print">
            <a:extLst>
              <a:ext uri="{28A0092B-C50C-407E-A947-70E740481C1C}">
                <a14:useLocalDpi xmlns:a14="http://schemas.microsoft.com/office/drawing/2010/main" val="0"/>
              </a:ext>
            </a:extLst>
          </a:blip>
          <a:srcRect/>
          <a:stretch>
            <a:fillRect/>
          </a:stretch>
        </p:blipFill>
        <p:spPr/>
      </p:pic>
      <p:sp>
        <p:nvSpPr>
          <p:cNvPr id="59" name="TRANSITIONS">
            <a:extLst>
              <a:ext uri="{FF2B5EF4-FFF2-40B4-BE49-F238E27FC236}">
                <a16:creationId xmlns:a16="http://schemas.microsoft.com/office/drawing/2014/main" id="{D0433F17-199A-4B45-9B28-E622CB2B1FF4}"/>
              </a:ext>
            </a:extLst>
          </p:cNvPr>
          <p:cNvSpPr/>
          <p:nvPr/>
        </p:nvSpPr>
        <p:spPr>
          <a:xfrm>
            <a:off x="27880" y="-1"/>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TRANSITIONS">
            <a:extLst>
              <a:ext uri="{FF2B5EF4-FFF2-40B4-BE49-F238E27FC236}">
                <a16:creationId xmlns:a16="http://schemas.microsoft.com/office/drawing/2014/main" id="{582C4646-C98F-4809-B099-BF5D7BE05B4C}"/>
              </a:ext>
            </a:extLst>
          </p:cNvPr>
          <p:cNvSpPr/>
          <p:nvPr/>
        </p:nvSpPr>
        <p:spPr>
          <a:xfrm>
            <a:off x="-27880" y="67945"/>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TRANSITIONS">
            <a:extLst>
              <a:ext uri="{FF2B5EF4-FFF2-40B4-BE49-F238E27FC236}">
                <a16:creationId xmlns:a16="http://schemas.microsoft.com/office/drawing/2014/main" id="{9D8F911D-5691-4348-A2A8-6626C6E71976}"/>
              </a:ext>
            </a:extLst>
          </p:cNvPr>
          <p:cNvSpPr/>
          <p:nvPr/>
        </p:nvSpPr>
        <p:spPr>
          <a:xfrm>
            <a:off x="0" y="0"/>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43737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10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par>
                                <p:cTn id="8" presetID="18" presetClass="entr" presetSubtype="12" fill="hold" grpId="0" nodeType="withEffect">
                                  <p:stCondLst>
                                    <p:cond delay="3000"/>
                                  </p:stCondLst>
                                  <p:childTnLst>
                                    <p:set>
                                      <p:cBhvr>
                                        <p:cTn id="9" dur="1" fill="hold">
                                          <p:stCondLst>
                                            <p:cond delay="0"/>
                                          </p:stCondLst>
                                        </p:cTn>
                                        <p:tgtEl>
                                          <p:spTgt spid="61"/>
                                        </p:tgtEl>
                                        <p:attrNameLst>
                                          <p:attrName>style.visibility</p:attrName>
                                        </p:attrNameLst>
                                      </p:cBhvr>
                                      <p:to>
                                        <p:strVal val="visible"/>
                                      </p:to>
                                    </p:set>
                                    <p:animEffect transition="in" filter="strips(downLeft)">
                                      <p:cBhvr>
                                        <p:cTn id="10" dur="500"/>
                                        <p:tgtEl>
                                          <p:spTgt spid="61"/>
                                        </p:tgtEl>
                                      </p:cBhvr>
                                    </p:animEffect>
                                  </p:childTnLst>
                                </p:cTn>
                              </p:par>
                              <p:par>
                                <p:cTn id="11" presetID="2" presetClass="entr" presetSubtype="2" decel="100000" fill="hold" grpId="0" nodeType="withEffect">
                                  <p:stCondLst>
                                    <p:cond delay="40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750" fill="hold"/>
                                        <p:tgtEl>
                                          <p:spTgt spid="33"/>
                                        </p:tgtEl>
                                        <p:attrNameLst>
                                          <p:attrName>ppt_x</p:attrName>
                                        </p:attrNameLst>
                                      </p:cBhvr>
                                      <p:tavLst>
                                        <p:tav tm="0">
                                          <p:val>
                                            <p:strVal val="1+#ppt_w/2"/>
                                          </p:val>
                                        </p:tav>
                                        <p:tav tm="100000">
                                          <p:val>
                                            <p:strVal val="#ppt_x"/>
                                          </p:val>
                                        </p:tav>
                                      </p:tavLst>
                                    </p:anim>
                                    <p:anim calcmode="lin" valueType="num">
                                      <p:cBhvr additive="base">
                                        <p:cTn id="14" dur="750" fill="hold"/>
                                        <p:tgtEl>
                                          <p:spTgt spid="33"/>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60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750" fill="hold"/>
                                        <p:tgtEl>
                                          <p:spTgt spid="34"/>
                                        </p:tgtEl>
                                        <p:attrNameLst>
                                          <p:attrName>ppt_x</p:attrName>
                                        </p:attrNameLst>
                                      </p:cBhvr>
                                      <p:tavLst>
                                        <p:tav tm="0">
                                          <p:val>
                                            <p:strVal val="1+#ppt_w/2"/>
                                          </p:val>
                                        </p:tav>
                                        <p:tav tm="100000">
                                          <p:val>
                                            <p:strVal val="#ppt_x"/>
                                          </p:val>
                                        </p:tav>
                                      </p:tavLst>
                                    </p:anim>
                                    <p:anim calcmode="lin" valueType="num">
                                      <p:cBhvr additive="base">
                                        <p:cTn id="18" dur="750" fill="hold"/>
                                        <p:tgtEl>
                                          <p:spTgt spid="34"/>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40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750" fill="hold"/>
                                        <p:tgtEl>
                                          <p:spTgt spid="35"/>
                                        </p:tgtEl>
                                        <p:attrNameLst>
                                          <p:attrName>ppt_x</p:attrName>
                                        </p:attrNameLst>
                                      </p:cBhvr>
                                      <p:tavLst>
                                        <p:tav tm="0">
                                          <p:val>
                                            <p:strVal val="1+#ppt_w/2"/>
                                          </p:val>
                                        </p:tav>
                                        <p:tav tm="100000">
                                          <p:val>
                                            <p:strVal val="#ppt_x"/>
                                          </p:val>
                                        </p:tav>
                                      </p:tavLst>
                                    </p:anim>
                                    <p:anim calcmode="lin" valueType="num">
                                      <p:cBhvr additive="base">
                                        <p:cTn id="22" dur="750" fill="hold"/>
                                        <p:tgtEl>
                                          <p:spTgt spid="35"/>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50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750" fill="hold"/>
                                        <p:tgtEl>
                                          <p:spTgt spid="36"/>
                                        </p:tgtEl>
                                        <p:attrNameLst>
                                          <p:attrName>ppt_x</p:attrName>
                                        </p:attrNameLst>
                                      </p:cBhvr>
                                      <p:tavLst>
                                        <p:tav tm="0">
                                          <p:val>
                                            <p:strVal val="1+#ppt_w/2"/>
                                          </p:val>
                                        </p:tav>
                                        <p:tav tm="100000">
                                          <p:val>
                                            <p:strVal val="#ppt_x"/>
                                          </p:val>
                                        </p:tav>
                                      </p:tavLst>
                                    </p:anim>
                                    <p:anim calcmode="lin" valueType="num">
                                      <p:cBhvr additive="base">
                                        <p:cTn id="26" dur="750" fill="hold"/>
                                        <p:tgtEl>
                                          <p:spTgt spid="36"/>
                                        </p:tgtEl>
                                        <p:attrNameLst>
                                          <p:attrName>ppt_y</p:attrName>
                                        </p:attrNameLst>
                                      </p:cBhvr>
                                      <p:tavLst>
                                        <p:tav tm="0">
                                          <p:val>
                                            <p:strVal val="#ppt_y"/>
                                          </p:val>
                                        </p:tav>
                                        <p:tav tm="100000">
                                          <p:val>
                                            <p:strVal val="#ppt_y"/>
                                          </p:val>
                                        </p:tav>
                                      </p:tavLst>
                                    </p:anim>
                                  </p:childTnLst>
                                </p:cTn>
                              </p:par>
                              <p:par>
                                <p:cTn id="27" presetID="10" presetClass="entr" presetSubtype="0" repeatCount="2000" fill="hold" nodeType="withEffect">
                                  <p:stCondLst>
                                    <p:cond delay="50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150"/>
                                        <p:tgtEl>
                                          <p:spTgt spid="54"/>
                                        </p:tgtEl>
                                      </p:cBhvr>
                                    </p:animEffect>
                                  </p:childTnLst>
                                </p:cTn>
                              </p:par>
                              <p:par>
                                <p:cTn id="30" presetID="1" presetClass="entr" presetSubtype="0" fill="hold" grpId="0" nodeType="withEffect">
                                  <p:stCondLst>
                                    <p:cond delay="500"/>
                                  </p:stCondLst>
                                  <p:iterate type="lt">
                                    <p:tmAbs val="50"/>
                                  </p:iterate>
                                  <p:childTnLst>
                                    <p:set>
                                      <p:cBhvr>
                                        <p:cTn id="31" dur="1" fill="hold">
                                          <p:stCondLst>
                                            <p:cond delay="0"/>
                                          </p:stCondLst>
                                        </p:cTn>
                                        <p:tgtEl>
                                          <p:spTgt spid="55"/>
                                        </p:tgtEl>
                                        <p:attrNameLst>
                                          <p:attrName>style.visibility</p:attrName>
                                        </p:attrNameLst>
                                      </p:cBhvr>
                                      <p:to>
                                        <p:strVal val="visible"/>
                                      </p:to>
                                    </p:set>
                                  </p:childTnLst>
                                </p:cTn>
                              </p:par>
                              <p:par>
                                <p:cTn id="32" presetID="2" presetClass="entr" presetSubtype="8" decel="100000" fill="hold" grpId="0" nodeType="withEffect">
                                  <p:stCondLst>
                                    <p:cond delay="2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750" fill="hold"/>
                                        <p:tgtEl>
                                          <p:spTgt spid="21"/>
                                        </p:tgtEl>
                                        <p:attrNameLst>
                                          <p:attrName>ppt_x</p:attrName>
                                        </p:attrNameLst>
                                      </p:cBhvr>
                                      <p:tavLst>
                                        <p:tav tm="0">
                                          <p:val>
                                            <p:strVal val="0-#ppt_w/2"/>
                                          </p:val>
                                        </p:tav>
                                        <p:tav tm="100000">
                                          <p:val>
                                            <p:strVal val="#ppt_x"/>
                                          </p:val>
                                        </p:tav>
                                      </p:tavLst>
                                    </p:anim>
                                    <p:anim calcmode="lin" valueType="num">
                                      <p:cBhvr additive="base">
                                        <p:cTn id="35" dur="75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40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750" fill="hold"/>
                                        <p:tgtEl>
                                          <p:spTgt spid="22"/>
                                        </p:tgtEl>
                                        <p:attrNameLst>
                                          <p:attrName>ppt_x</p:attrName>
                                        </p:attrNameLst>
                                      </p:cBhvr>
                                      <p:tavLst>
                                        <p:tav tm="0">
                                          <p:val>
                                            <p:strVal val="0-#ppt_w/2"/>
                                          </p:val>
                                        </p:tav>
                                        <p:tav tm="100000">
                                          <p:val>
                                            <p:strVal val="#ppt_x"/>
                                          </p:val>
                                        </p:tav>
                                      </p:tavLst>
                                    </p:anim>
                                    <p:anim calcmode="lin" valueType="num">
                                      <p:cBhvr additive="base">
                                        <p:cTn id="39" dur="750" fill="hold"/>
                                        <p:tgtEl>
                                          <p:spTgt spid="22"/>
                                        </p:tgtEl>
                                        <p:attrNameLst>
                                          <p:attrName>ppt_y</p:attrName>
                                        </p:attrNameLst>
                                      </p:cBhvr>
                                      <p:tavLst>
                                        <p:tav tm="0">
                                          <p:val>
                                            <p:strVal val="#ppt_y"/>
                                          </p:val>
                                        </p:tav>
                                        <p:tav tm="100000">
                                          <p:val>
                                            <p:strVal val="#ppt_y"/>
                                          </p:val>
                                        </p:tav>
                                      </p:tavLst>
                                    </p:anim>
                                  </p:childTnLst>
                                </p:cTn>
                              </p:par>
                              <p:par>
                                <p:cTn id="40" presetID="2" presetClass="entr" presetSubtype="8" decel="100000" fill="hold" nodeType="withEffect">
                                  <p:stCondLst>
                                    <p:cond delay="20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750" fill="hold"/>
                                        <p:tgtEl>
                                          <p:spTgt spid="51"/>
                                        </p:tgtEl>
                                        <p:attrNameLst>
                                          <p:attrName>ppt_x</p:attrName>
                                        </p:attrNameLst>
                                      </p:cBhvr>
                                      <p:tavLst>
                                        <p:tav tm="0">
                                          <p:val>
                                            <p:strVal val="0-#ppt_w/2"/>
                                          </p:val>
                                        </p:tav>
                                        <p:tav tm="100000">
                                          <p:val>
                                            <p:strVal val="#ppt_x"/>
                                          </p:val>
                                        </p:tav>
                                      </p:tavLst>
                                    </p:anim>
                                    <p:anim calcmode="lin" valueType="num">
                                      <p:cBhvr additive="base">
                                        <p:cTn id="43" dur="750" fill="hold"/>
                                        <p:tgtEl>
                                          <p:spTgt spid="51"/>
                                        </p:tgtEl>
                                        <p:attrNameLst>
                                          <p:attrName>ppt_y</p:attrName>
                                        </p:attrNameLst>
                                      </p:cBhvr>
                                      <p:tavLst>
                                        <p:tav tm="0">
                                          <p:val>
                                            <p:strVal val="#ppt_y"/>
                                          </p:val>
                                        </p:tav>
                                        <p:tav tm="100000">
                                          <p:val>
                                            <p:strVal val="#ppt_y"/>
                                          </p:val>
                                        </p:tav>
                                      </p:tavLst>
                                    </p:anim>
                                  </p:childTnLst>
                                </p:cTn>
                              </p:par>
                              <p:par>
                                <p:cTn id="44" presetID="2" presetClass="entr" presetSubtype="8" decel="100000" fill="hold" nodeType="withEffect">
                                  <p:stCondLst>
                                    <p:cond delay="30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750" fill="hold"/>
                                        <p:tgtEl>
                                          <p:spTgt spid="52"/>
                                        </p:tgtEl>
                                        <p:attrNameLst>
                                          <p:attrName>ppt_x</p:attrName>
                                        </p:attrNameLst>
                                      </p:cBhvr>
                                      <p:tavLst>
                                        <p:tav tm="0">
                                          <p:val>
                                            <p:strVal val="0-#ppt_w/2"/>
                                          </p:val>
                                        </p:tav>
                                        <p:tav tm="100000">
                                          <p:val>
                                            <p:strVal val="#ppt_x"/>
                                          </p:val>
                                        </p:tav>
                                      </p:tavLst>
                                    </p:anim>
                                    <p:anim calcmode="lin" valueType="num">
                                      <p:cBhvr additive="base">
                                        <p:cTn id="47" dur="75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8" decel="100000" fill="hold" nodeType="withEffect">
                                  <p:stCondLst>
                                    <p:cond delay="70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750" fill="hold"/>
                                        <p:tgtEl>
                                          <p:spTgt spid="53"/>
                                        </p:tgtEl>
                                        <p:attrNameLst>
                                          <p:attrName>ppt_x</p:attrName>
                                        </p:attrNameLst>
                                      </p:cBhvr>
                                      <p:tavLst>
                                        <p:tav tm="0">
                                          <p:val>
                                            <p:strVal val="0-#ppt_w/2"/>
                                          </p:val>
                                        </p:tav>
                                        <p:tav tm="100000">
                                          <p:val>
                                            <p:strVal val="#ppt_x"/>
                                          </p:val>
                                        </p:tav>
                                      </p:tavLst>
                                    </p:anim>
                                    <p:anim calcmode="lin" valueType="num">
                                      <p:cBhvr additive="base">
                                        <p:cTn id="51" dur="750" fill="hold"/>
                                        <p:tgtEl>
                                          <p:spTgt spid="53"/>
                                        </p:tgtEl>
                                        <p:attrNameLst>
                                          <p:attrName>ppt_y</p:attrName>
                                        </p:attrNameLst>
                                      </p:cBhvr>
                                      <p:tavLst>
                                        <p:tav tm="0">
                                          <p:val>
                                            <p:strVal val="#ppt_y"/>
                                          </p:val>
                                        </p:tav>
                                        <p:tav tm="100000">
                                          <p:val>
                                            <p:strVal val="#ppt_y"/>
                                          </p:val>
                                        </p:tav>
                                      </p:tavLst>
                                    </p:anim>
                                  </p:childTnLst>
                                </p:cTn>
                              </p:par>
                              <p:par>
                                <p:cTn id="52" presetID="1" presetClass="entr" presetSubtype="0" fill="hold" grpId="0" nodeType="withEffect">
                                  <p:stCondLst>
                                    <p:cond delay="700"/>
                                  </p:stCondLst>
                                  <p:iterate type="lt">
                                    <p:tmAbs val="50"/>
                                  </p:iterate>
                                  <p:childTnLst>
                                    <p:set>
                                      <p:cBhvr>
                                        <p:cTn id="53" dur="1" fill="hold">
                                          <p:stCondLst>
                                            <p:cond delay="0"/>
                                          </p:stCondLst>
                                        </p:cTn>
                                        <p:tgtEl>
                                          <p:spTgt spid="57"/>
                                        </p:tgtEl>
                                        <p:attrNameLst>
                                          <p:attrName>style.visibility</p:attrName>
                                        </p:attrNameLst>
                                      </p:cBhvr>
                                      <p:to>
                                        <p:strVal val="visible"/>
                                      </p:to>
                                    </p:set>
                                  </p:childTnLst>
                                </p:cTn>
                              </p:par>
                              <p:par>
                                <p:cTn id="54" presetID="10" presetClass="exit" presetSubtype="0" fill="hold" grpId="0" nodeType="withEffect">
                                  <p:stCondLst>
                                    <p:cond delay="1400"/>
                                  </p:stCondLst>
                                  <p:childTnLst>
                                    <p:animEffect transition="out" filter="fade">
                                      <p:cBhvr>
                                        <p:cTn id="55" dur="500"/>
                                        <p:tgtEl>
                                          <p:spTgt spid="56"/>
                                        </p:tgtEl>
                                      </p:cBhvr>
                                    </p:animEffect>
                                    <p:set>
                                      <p:cBhvr>
                                        <p:cTn id="56" dur="1" fill="hold">
                                          <p:stCondLst>
                                            <p:cond delay="499"/>
                                          </p:stCondLst>
                                        </p:cTn>
                                        <p:tgtEl>
                                          <p:spTgt spid="56"/>
                                        </p:tgtEl>
                                        <p:attrNameLst>
                                          <p:attrName>style.visibility</p:attrName>
                                        </p:attrNameLst>
                                      </p:cBhvr>
                                      <p:to>
                                        <p:strVal val="hidden"/>
                                      </p:to>
                                    </p:set>
                                  </p:childTnLst>
                                </p:cTn>
                              </p:par>
                              <p:par>
                                <p:cTn id="57" presetID="10" presetClass="exit" presetSubtype="0" fill="hold" grpId="0" nodeType="withEffect">
                                  <p:stCondLst>
                                    <p:cond delay="1400"/>
                                  </p:stCondLst>
                                  <p:childTnLst>
                                    <p:animEffect transition="out" filter="fade">
                                      <p:cBhvr>
                                        <p:cTn id="58" dur="500"/>
                                        <p:tgtEl>
                                          <p:spTgt spid="58"/>
                                        </p:tgtEl>
                                      </p:cBhvr>
                                    </p:animEffect>
                                    <p:set>
                                      <p:cBhvr>
                                        <p:cTn id="59" dur="1" fill="hold">
                                          <p:stCondLst>
                                            <p:cond delay="499"/>
                                          </p:stCondLst>
                                        </p:cTn>
                                        <p:tgtEl>
                                          <p:spTgt spid="58"/>
                                        </p:tgtEl>
                                        <p:attrNameLst>
                                          <p:attrName>style.visibility</p:attrName>
                                        </p:attrNameLst>
                                      </p:cBhvr>
                                      <p:to>
                                        <p:strVal val="hidden"/>
                                      </p:to>
                                    </p:set>
                                  </p:childTnLst>
                                </p:cTn>
                              </p:par>
                              <p:par>
                                <p:cTn id="60" presetID="18" presetClass="exit" presetSubtype="6" fill="hold" grpId="0" nodeType="withEffect">
                                  <p:stCondLst>
                                    <p:cond delay="0"/>
                                  </p:stCondLst>
                                  <p:childTnLst>
                                    <p:animEffect transition="out" filter="strips(downRight)">
                                      <p:cBhvr>
                                        <p:cTn id="61" dur="750"/>
                                        <p:tgtEl>
                                          <p:spTgt spid="59"/>
                                        </p:tgtEl>
                                      </p:cBhvr>
                                    </p:animEffect>
                                    <p:set>
                                      <p:cBhvr>
                                        <p:cTn id="62" dur="1" fill="hold">
                                          <p:stCondLst>
                                            <p:cond delay="749"/>
                                          </p:stCondLst>
                                        </p:cTn>
                                        <p:tgtEl>
                                          <p:spTgt spid="59"/>
                                        </p:tgtEl>
                                        <p:attrNameLst>
                                          <p:attrName>style.visibility</p:attrName>
                                        </p:attrNameLst>
                                      </p:cBhvr>
                                      <p:to>
                                        <p:strVal val="hidden"/>
                                      </p:to>
                                    </p:set>
                                  </p:childTnLst>
                                </p:cTn>
                              </p:par>
                              <p:par>
                                <p:cTn id="63" presetID="18" presetClass="exit" presetSubtype="9" fill="hold" grpId="0" nodeType="withEffect">
                                  <p:stCondLst>
                                    <p:cond delay="0"/>
                                  </p:stCondLst>
                                  <p:childTnLst>
                                    <p:animEffect transition="out" filter="strips(upLeft)">
                                      <p:cBhvr>
                                        <p:cTn id="64" dur="750"/>
                                        <p:tgtEl>
                                          <p:spTgt spid="60"/>
                                        </p:tgtEl>
                                      </p:cBhvr>
                                    </p:animEffect>
                                    <p:set>
                                      <p:cBhvr>
                                        <p:cTn id="65" dur="1" fill="hold">
                                          <p:stCondLst>
                                            <p:cond delay="74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P spid="34" grpId="0"/>
      <p:bldP spid="35" grpId="0"/>
      <p:bldP spid="22" grpId="0"/>
      <p:bldP spid="55" grpId="0"/>
      <p:bldP spid="56" grpId="0" animBg="1"/>
      <p:bldP spid="57" grpId="0"/>
      <p:bldP spid="58" grpId="0" animBg="1"/>
      <p:bldP spid="59" grpId="0" animBg="1"/>
      <p:bldP spid="60" grpId="0" animBg="1"/>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descr="A blurry image of a person&#10;&#10;Description generated with very high confidence">
            <a:extLst>
              <a:ext uri="{FF2B5EF4-FFF2-40B4-BE49-F238E27FC236}">
                <a16:creationId xmlns:a16="http://schemas.microsoft.com/office/drawing/2014/main" id="{272ECF0C-BFB5-4E92-9BE7-A20DFCABA15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p:spPr>
      </p:pic>
      <p:sp>
        <p:nvSpPr>
          <p:cNvPr id="10" name="PROFILE">
            <a:extLst>
              <a:ext uri="{FF2B5EF4-FFF2-40B4-BE49-F238E27FC236}">
                <a16:creationId xmlns:a16="http://schemas.microsoft.com/office/drawing/2014/main" id="{F9ACB941-6A19-4579-B690-60F33B251EBA}"/>
              </a:ext>
            </a:extLst>
          </p:cNvPr>
          <p:cNvSpPr txBox="1"/>
          <p:nvPr/>
        </p:nvSpPr>
        <p:spPr>
          <a:xfrm>
            <a:off x="8319921"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PROFILE</a:t>
            </a:r>
          </a:p>
        </p:txBody>
      </p:sp>
      <p:sp>
        <p:nvSpPr>
          <p:cNvPr id="11" name="PHOTO">
            <a:extLst>
              <a:ext uri="{FF2B5EF4-FFF2-40B4-BE49-F238E27FC236}">
                <a16:creationId xmlns:a16="http://schemas.microsoft.com/office/drawing/2014/main" id="{BBD8DB1F-C784-4DFB-B4C8-F584513DD1A4}"/>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PHOTO</a:t>
            </a:r>
          </a:p>
        </p:txBody>
      </p:sp>
      <p:sp>
        <p:nvSpPr>
          <p:cNvPr id="12" name="ALBUM">
            <a:extLst>
              <a:ext uri="{FF2B5EF4-FFF2-40B4-BE49-F238E27FC236}">
                <a16:creationId xmlns:a16="http://schemas.microsoft.com/office/drawing/2014/main" id="{F8428B52-F296-4850-937A-10E7962EE4BC}"/>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ALBUM</a:t>
            </a:r>
          </a:p>
        </p:txBody>
      </p:sp>
      <p:cxnSp>
        <p:nvCxnSpPr>
          <p:cNvPr id="13" name="UNDERLINE">
            <a:extLst>
              <a:ext uri="{FF2B5EF4-FFF2-40B4-BE49-F238E27FC236}">
                <a16:creationId xmlns:a16="http://schemas.microsoft.com/office/drawing/2014/main" id="{94BEF177-CE2A-4FE5-976A-58EA207886EA}"/>
              </a:ext>
            </a:extLst>
          </p:cNvPr>
          <p:cNvCxnSpPr>
            <a:cxnSpLocks/>
          </p:cNvCxnSpPr>
          <p:nvPr/>
        </p:nvCxnSpPr>
        <p:spPr>
          <a:xfrm>
            <a:off x="8644797" y="687313"/>
            <a:ext cx="525263" cy="0"/>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sp>
        <p:nvSpPr>
          <p:cNvPr id="14" name="LINE">
            <a:extLst>
              <a:ext uri="{FF2B5EF4-FFF2-40B4-BE49-F238E27FC236}">
                <a16:creationId xmlns:a16="http://schemas.microsoft.com/office/drawing/2014/main" id="{50BB1F8A-618F-4FEF-ABD1-33A8A61E8ED6}"/>
              </a:ext>
            </a:extLst>
          </p:cNvPr>
          <p:cNvSpPr/>
          <p:nvPr/>
        </p:nvSpPr>
        <p:spPr>
          <a:xfrm>
            <a:off x="11199093" y="502564"/>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LINE">
            <a:extLst>
              <a:ext uri="{FF2B5EF4-FFF2-40B4-BE49-F238E27FC236}">
                <a16:creationId xmlns:a16="http://schemas.microsoft.com/office/drawing/2014/main" id="{7AE07950-0FD2-4842-9D73-51F8B6E96FC3}"/>
              </a:ext>
            </a:extLst>
          </p:cNvPr>
          <p:cNvSpPr/>
          <p:nvPr/>
        </p:nvSpPr>
        <p:spPr>
          <a:xfrm>
            <a:off x="11199093" y="559105"/>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LINE">
            <a:extLst>
              <a:ext uri="{FF2B5EF4-FFF2-40B4-BE49-F238E27FC236}">
                <a16:creationId xmlns:a16="http://schemas.microsoft.com/office/drawing/2014/main" id="{97FBA049-C1EF-4150-A142-80F46B407512}"/>
              </a:ext>
            </a:extLst>
          </p:cNvPr>
          <p:cNvSpPr/>
          <p:nvPr/>
        </p:nvSpPr>
        <p:spPr>
          <a:xfrm>
            <a:off x="11199093" y="612943"/>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PHOTO GALLERY">
            <a:extLst>
              <a:ext uri="{FF2B5EF4-FFF2-40B4-BE49-F238E27FC236}">
                <a16:creationId xmlns:a16="http://schemas.microsoft.com/office/drawing/2014/main" id="{939ACB0E-339F-4FCC-9631-DAF831DDB78F}"/>
              </a:ext>
            </a:extLst>
          </p:cNvPr>
          <p:cNvSpPr txBox="1"/>
          <p:nvPr/>
        </p:nvSpPr>
        <p:spPr>
          <a:xfrm>
            <a:off x="4104945" y="1222196"/>
            <a:ext cx="3991798" cy="646331"/>
          </a:xfrm>
          <a:prstGeom prst="rect">
            <a:avLst/>
          </a:prstGeom>
          <a:noFill/>
        </p:spPr>
        <p:txBody>
          <a:bodyPr wrap="none" rtlCol="0" anchor="ctr">
            <a:spAutoFit/>
          </a:bodyPr>
          <a:lstStyle/>
          <a:p>
            <a:pPr algn="ctr"/>
            <a:r>
              <a:rPr lang="id-ID" sz="3600" dirty="0">
                <a:solidFill>
                  <a:srgbClr val="45C9D7"/>
                </a:solidFill>
                <a:latin typeface="Raleway ExtraBold" panose="020B0903030101060003" pitchFamily="34" charset="0"/>
              </a:rPr>
              <a:t>PHOTO </a:t>
            </a:r>
            <a:r>
              <a:rPr lang="id-ID" sz="3600" dirty="0">
                <a:solidFill>
                  <a:schemeClr val="bg1"/>
                </a:solidFill>
                <a:latin typeface="Raleway ExtraBold" panose="020B0903030101060003" pitchFamily="34" charset="0"/>
              </a:rPr>
              <a:t>GALLERY</a:t>
            </a:r>
          </a:p>
        </p:txBody>
      </p:sp>
      <p:sp>
        <p:nvSpPr>
          <p:cNvPr id="18" name="TEXT DESCRIPTIONS">
            <a:extLst>
              <a:ext uri="{FF2B5EF4-FFF2-40B4-BE49-F238E27FC236}">
                <a16:creationId xmlns:a16="http://schemas.microsoft.com/office/drawing/2014/main" id="{063EEAD9-5D21-491F-9E08-CA1749C4875C}"/>
              </a:ext>
            </a:extLst>
          </p:cNvPr>
          <p:cNvSpPr txBox="1"/>
          <p:nvPr/>
        </p:nvSpPr>
        <p:spPr>
          <a:xfrm>
            <a:off x="1838323" y="1859260"/>
            <a:ext cx="8515352" cy="854080"/>
          </a:xfrm>
          <a:prstGeom prst="rect">
            <a:avLst/>
          </a:prstGeom>
          <a:noFill/>
        </p:spPr>
        <p:txBody>
          <a:bodyPr wrap="square" rtlCol="0" anchor="ctr">
            <a:spAutoFit/>
          </a:bodyPr>
          <a:lstStyle/>
          <a:p>
            <a:pPr algn="ctr">
              <a:lnSpc>
                <a:spcPct val="150000"/>
              </a:lnSpc>
            </a:pPr>
            <a:r>
              <a:rPr lang="id-ID" sz="11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 Lorem ipsum dolor sit amet, consectetuer adipiscing elit. Maecenas porttitor congue massa. Fusce posuere, magna sed pulvinar</a:t>
            </a:r>
          </a:p>
        </p:txBody>
      </p:sp>
      <p:pic>
        <p:nvPicPr>
          <p:cNvPr id="24" name="PHOTO PLACEHOLDER 1" descr="A group of people in front of a crowd&#10;&#10;Description generated with very high confidence">
            <a:extLst>
              <a:ext uri="{FF2B5EF4-FFF2-40B4-BE49-F238E27FC236}">
                <a16:creationId xmlns:a16="http://schemas.microsoft.com/office/drawing/2014/main" id="{59F1B3B3-F659-49DB-9C55-210F0A3D6DF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08" r="2508"/>
          <a:stretch>
            <a:fillRect/>
          </a:stretch>
        </p:blipFill>
        <p:spPr/>
      </p:pic>
      <p:pic>
        <p:nvPicPr>
          <p:cNvPr id="26" name="PHOTO PLACEHOLDER 2" descr="A crowd of people watching television in a dark room&#10;&#10;Description generated with very high confidence">
            <a:extLst>
              <a:ext uri="{FF2B5EF4-FFF2-40B4-BE49-F238E27FC236}">
                <a16:creationId xmlns:a16="http://schemas.microsoft.com/office/drawing/2014/main" id="{959C68E4-72F8-4B0C-B551-2A66310F0668}"/>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445" r="2445"/>
          <a:stretch>
            <a:fillRect/>
          </a:stretch>
        </p:blipFill>
        <p:spPr/>
      </p:pic>
      <p:pic>
        <p:nvPicPr>
          <p:cNvPr id="28" name="PHOTO PLACEHOLDER 3" descr="A picture containing light, sky, dark, front&#10;&#10;Description generated with high confidence">
            <a:extLst>
              <a:ext uri="{FF2B5EF4-FFF2-40B4-BE49-F238E27FC236}">
                <a16:creationId xmlns:a16="http://schemas.microsoft.com/office/drawing/2014/main" id="{19C4C3D2-0784-40F9-B6D9-CF5F56EAD90E}"/>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445" r="2445"/>
          <a:stretch>
            <a:fillRect/>
          </a:stretch>
        </p:blipFill>
        <p:spPr/>
      </p:pic>
      <p:sp>
        <p:nvSpPr>
          <p:cNvPr id="31" name="TEXT DESCRIPTIONS 1">
            <a:extLst>
              <a:ext uri="{FF2B5EF4-FFF2-40B4-BE49-F238E27FC236}">
                <a16:creationId xmlns:a16="http://schemas.microsoft.com/office/drawing/2014/main" id="{C4766389-E8CE-4814-A9C2-6E8D90338A66}"/>
              </a:ext>
            </a:extLst>
          </p:cNvPr>
          <p:cNvSpPr txBox="1"/>
          <p:nvPr/>
        </p:nvSpPr>
        <p:spPr>
          <a:xfrm>
            <a:off x="1066722" y="5501712"/>
            <a:ext cx="2773516" cy="461665"/>
          </a:xfrm>
          <a:prstGeom prst="rect">
            <a:avLst/>
          </a:prstGeom>
          <a:noFill/>
        </p:spPr>
        <p:txBody>
          <a:bodyPr wrap="none" rtlCol="0" anchor="ctr">
            <a:spAutoFit/>
          </a:bodyPr>
          <a:lstStyle/>
          <a:p>
            <a:pPr algn="ctr"/>
            <a:r>
              <a:rPr lang="id-ID" sz="2400" dirty="0">
                <a:solidFill>
                  <a:schemeClr val="bg1"/>
                </a:solidFill>
                <a:latin typeface="Raleway ExtraBold" panose="020B0903030101060003" pitchFamily="34" charset="0"/>
              </a:rPr>
              <a:t>YOUR TEXT HERE</a:t>
            </a:r>
          </a:p>
        </p:txBody>
      </p:sp>
      <p:sp>
        <p:nvSpPr>
          <p:cNvPr id="32" name="TEXT DESCRIPTIONS 2">
            <a:extLst>
              <a:ext uri="{FF2B5EF4-FFF2-40B4-BE49-F238E27FC236}">
                <a16:creationId xmlns:a16="http://schemas.microsoft.com/office/drawing/2014/main" id="{C6A37444-17AB-40F6-B274-E29024513637}"/>
              </a:ext>
            </a:extLst>
          </p:cNvPr>
          <p:cNvSpPr txBox="1"/>
          <p:nvPr/>
        </p:nvSpPr>
        <p:spPr>
          <a:xfrm>
            <a:off x="4906960" y="5501712"/>
            <a:ext cx="2773516" cy="461665"/>
          </a:xfrm>
          <a:prstGeom prst="rect">
            <a:avLst/>
          </a:prstGeom>
          <a:noFill/>
        </p:spPr>
        <p:txBody>
          <a:bodyPr wrap="none" rtlCol="0" anchor="ctr">
            <a:spAutoFit/>
          </a:bodyPr>
          <a:lstStyle/>
          <a:p>
            <a:pPr algn="ctr"/>
            <a:r>
              <a:rPr lang="id-ID" sz="2400" dirty="0">
                <a:solidFill>
                  <a:srgbClr val="45C9D7"/>
                </a:solidFill>
                <a:latin typeface="Raleway ExtraBold" panose="020B0903030101060003" pitchFamily="34" charset="0"/>
              </a:rPr>
              <a:t>YOUR TEXT HERE</a:t>
            </a:r>
          </a:p>
        </p:txBody>
      </p:sp>
      <p:sp>
        <p:nvSpPr>
          <p:cNvPr id="33" name="TEXT DESCRIPTIONS 3">
            <a:extLst>
              <a:ext uri="{FF2B5EF4-FFF2-40B4-BE49-F238E27FC236}">
                <a16:creationId xmlns:a16="http://schemas.microsoft.com/office/drawing/2014/main" id="{83C2CDB3-5C2D-4E90-96DB-3EFA9B7DA91C}"/>
              </a:ext>
            </a:extLst>
          </p:cNvPr>
          <p:cNvSpPr txBox="1"/>
          <p:nvPr/>
        </p:nvSpPr>
        <p:spPr>
          <a:xfrm>
            <a:off x="8644797" y="5501712"/>
            <a:ext cx="2773516" cy="461665"/>
          </a:xfrm>
          <a:prstGeom prst="rect">
            <a:avLst/>
          </a:prstGeom>
          <a:noFill/>
        </p:spPr>
        <p:txBody>
          <a:bodyPr wrap="none" rtlCol="0" anchor="ctr">
            <a:spAutoFit/>
          </a:bodyPr>
          <a:lstStyle/>
          <a:p>
            <a:pPr algn="ctr"/>
            <a:r>
              <a:rPr lang="id-ID" sz="2400" dirty="0">
                <a:solidFill>
                  <a:schemeClr val="bg1"/>
                </a:solidFill>
                <a:latin typeface="Raleway ExtraBold" panose="020B0903030101060003" pitchFamily="34" charset="0"/>
              </a:rPr>
              <a:t>YOUR TEXT HERE</a:t>
            </a:r>
          </a:p>
        </p:txBody>
      </p:sp>
      <p:pic>
        <p:nvPicPr>
          <p:cNvPr id="34" name="LOGO" descr="A picture containing athletic game, basketball&#10;&#10;Description generated with very high confidence">
            <a:extLst>
              <a:ext uri="{FF2B5EF4-FFF2-40B4-BE49-F238E27FC236}">
                <a16:creationId xmlns:a16="http://schemas.microsoft.com/office/drawing/2014/main" id="{762475A4-964F-4405-97BA-ECA5F44BB1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230" y="345750"/>
            <a:ext cx="984296" cy="941792"/>
          </a:xfrm>
          <a:prstGeom prst="rect">
            <a:avLst/>
          </a:prstGeom>
        </p:spPr>
      </p:pic>
      <p:sp>
        <p:nvSpPr>
          <p:cNvPr id="35" name="COMPANY NAME">
            <a:extLst>
              <a:ext uri="{FF2B5EF4-FFF2-40B4-BE49-F238E27FC236}">
                <a16:creationId xmlns:a16="http://schemas.microsoft.com/office/drawing/2014/main" id="{B347E7B7-6E42-4587-B42D-D1C7B2942CD2}"/>
              </a:ext>
            </a:extLst>
          </p:cNvPr>
          <p:cNvSpPr txBox="1"/>
          <p:nvPr/>
        </p:nvSpPr>
        <p:spPr>
          <a:xfrm>
            <a:off x="696857" y="1382712"/>
            <a:ext cx="1451038" cy="276999"/>
          </a:xfrm>
          <a:prstGeom prst="rect">
            <a:avLst/>
          </a:prstGeom>
          <a:noFill/>
        </p:spPr>
        <p:txBody>
          <a:bodyPr wrap="none" rtlCol="0">
            <a:spAutoFit/>
          </a:bodyPr>
          <a:lstStyle/>
          <a:p>
            <a:pPr algn="ctr"/>
            <a:r>
              <a:rPr lang="id-ID" sz="1200" dirty="0">
                <a:solidFill>
                  <a:schemeClr val="bg1"/>
                </a:solidFill>
                <a:latin typeface="Raleway" panose="020B0003030101060003" pitchFamily="34" charset="0"/>
              </a:rPr>
              <a:t>COMPANY NAME</a:t>
            </a:r>
          </a:p>
        </p:txBody>
      </p:sp>
      <p:pic>
        <p:nvPicPr>
          <p:cNvPr id="36" name="BOX 1">
            <a:extLst>
              <a:ext uri="{FF2B5EF4-FFF2-40B4-BE49-F238E27FC236}">
                <a16:creationId xmlns:a16="http://schemas.microsoft.com/office/drawing/2014/main" id="{6190407D-7876-4024-B7FD-B46C5AF06F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361" y="3078162"/>
            <a:ext cx="3170237" cy="2084388"/>
          </a:xfrm>
          <a:prstGeom prst="rect">
            <a:avLst/>
          </a:prstGeom>
        </p:spPr>
      </p:pic>
      <p:pic>
        <p:nvPicPr>
          <p:cNvPr id="38" name="BOX 2">
            <a:extLst>
              <a:ext uri="{FF2B5EF4-FFF2-40B4-BE49-F238E27FC236}">
                <a16:creationId xmlns:a16="http://schemas.microsoft.com/office/drawing/2014/main" id="{BA94D2E0-8D6B-4161-8E31-8953B59CAB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8599" y="3095762"/>
            <a:ext cx="3170237" cy="2084388"/>
          </a:xfrm>
          <a:prstGeom prst="rect">
            <a:avLst/>
          </a:prstGeom>
        </p:spPr>
      </p:pic>
      <p:pic>
        <p:nvPicPr>
          <p:cNvPr id="39" name="BOX 3">
            <a:extLst>
              <a:ext uri="{FF2B5EF4-FFF2-40B4-BE49-F238E27FC236}">
                <a16:creationId xmlns:a16="http://schemas.microsoft.com/office/drawing/2014/main" id="{3BD56F53-098F-44CA-9878-A5B359B34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4299" y="3098291"/>
            <a:ext cx="3170237" cy="2084388"/>
          </a:xfrm>
          <a:prstGeom prst="rect">
            <a:avLst/>
          </a:prstGeom>
        </p:spPr>
      </p:pic>
      <p:sp>
        <p:nvSpPr>
          <p:cNvPr id="40" name="TRANSITIONS">
            <a:extLst>
              <a:ext uri="{FF2B5EF4-FFF2-40B4-BE49-F238E27FC236}">
                <a16:creationId xmlns:a16="http://schemas.microsoft.com/office/drawing/2014/main" id="{BA622025-AC9F-4B35-BD97-3E81F8E00F03}"/>
              </a:ext>
            </a:extLst>
          </p:cNvPr>
          <p:cNvSpPr/>
          <p:nvPr/>
        </p:nvSpPr>
        <p:spPr>
          <a:xfrm>
            <a:off x="27880" y="0"/>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TRANSITIONS">
            <a:extLst>
              <a:ext uri="{FF2B5EF4-FFF2-40B4-BE49-F238E27FC236}">
                <a16:creationId xmlns:a16="http://schemas.microsoft.com/office/drawing/2014/main" id="{11F6818C-E604-462E-84CE-ADE2A946C6A8}"/>
              </a:ext>
            </a:extLst>
          </p:cNvPr>
          <p:cNvSpPr/>
          <p:nvPr/>
        </p:nvSpPr>
        <p:spPr>
          <a:xfrm>
            <a:off x="0" y="0"/>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97911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4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6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0" presetClass="entr" presetSubtype="0" repeatCount="2000" fill="hold" nodeType="withEffect">
                                  <p:stCondLst>
                                    <p:cond delay="3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150"/>
                                        <p:tgtEl>
                                          <p:spTgt spid="34"/>
                                        </p:tgtEl>
                                      </p:cBhvr>
                                    </p:animEffect>
                                  </p:childTnLst>
                                </p:cTn>
                              </p:par>
                              <p:par>
                                <p:cTn id="24" presetID="1" presetClass="entr" presetSubtype="0" fill="hold" grpId="0" nodeType="withEffect">
                                  <p:stCondLst>
                                    <p:cond delay="400"/>
                                  </p:stCondLst>
                                  <p:iterate type="lt">
                                    <p:tmAbs val="50"/>
                                  </p:iterate>
                                  <p:childTnLst>
                                    <p:set>
                                      <p:cBhvr>
                                        <p:cTn id="25" dur="1" fill="hold">
                                          <p:stCondLst>
                                            <p:cond delay="0"/>
                                          </p:stCondLst>
                                        </p:cTn>
                                        <p:tgtEl>
                                          <p:spTgt spid="35"/>
                                        </p:tgtEl>
                                        <p:attrNameLst>
                                          <p:attrName>style.visibility</p:attrName>
                                        </p:attrNameLst>
                                      </p:cBhvr>
                                      <p:to>
                                        <p:strVal val="visible"/>
                                      </p:to>
                                    </p:set>
                                  </p:childTnLst>
                                </p:cTn>
                              </p:par>
                              <p:par>
                                <p:cTn id="26" presetID="2" presetClass="entr" presetSubtype="8" decel="100000" fill="hold" grpId="0" nodeType="withEffect">
                                  <p:stCondLst>
                                    <p:cond delay="2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2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750" fill="hold"/>
                                        <p:tgtEl>
                                          <p:spTgt spid="18"/>
                                        </p:tgtEl>
                                        <p:attrNameLst>
                                          <p:attrName>ppt_x</p:attrName>
                                        </p:attrNameLst>
                                      </p:cBhvr>
                                      <p:tavLst>
                                        <p:tav tm="0">
                                          <p:val>
                                            <p:strVal val="1+#ppt_w/2"/>
                                          </p:val>
                                        </p:tav>
                                        <p:tav tm="100000">
                                          <p:val>
                                            <p:strVal val="#ppt_x"/>
                                          </p:val>
                                        </p:tav>
                                      </p:tavLst>
                                    </p:anim>
                                    <p:anim calcmode="lin" valueType="num">
                                      <p:cBhvr additive="base">
                                        <p:cTn id="33" dur="750" fill="hold"/>
                                        <p:tgtEl>
                                          <p:spTgt spid="18"/>
                                        </p:tgtEl>
                                        <p:attrNameLst>
                                          <p:attrName>ppt_y</p:attrName>
                                        </p:attrNameLst>
                                      </p:cBhvr>
                                      <p:tavLst>
                                        <p:tav tm="0">
                                          <p:val>
                                            <p:strVal val="#ppt_y"/>
                                          </p:val>
                                        </p:tav>
                                        <p:tav tm="100000">
                                          <p:val>
                                            <p:strVal val="#ppt_y"/>
                                          </p:val>
                                        </p:tav>
                                      </p:tavLst>
                                    </p:anim>
                                  </p:childTnLst>
                                </p:cTn>
                              </p:par>
                              <p:par>
                                <p:cTn id="34" presetID="10" presetClass="entr" presetSubtype="0" repeatCount="2000" fill="hold" grpId="0" nodeType="withEffect">
                                  <p:stCondLst>
                                    <p:cond delay="7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50"/>
                                        <p:tgtEl>
                                          <p:spTgt spid="31"/>
                                        </p:tgtEl>
                                      </p:cBhvr>
                                    </p:animEffect>
                                  </p:childTnLst>
                                </p:cTn>
                              </p:par>
                              <p:par>
                                <p:cTn id="37" presetID="10" presetClass="entr" presetSubtype="0" repeatCount="2000" fill="hold" grpId="0" nodeType="withEffect">
                                  <p:stCondLst>
                                    <p:cond delay="100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50"/>
                                        <p:tgtEl>
                                          <p:spTgt spid="32"/>
                                        </p:tgtEl>
                                      </p:cBhvr>
                                    </p:animEffect>
                                  </p:childTnLst>
                                </p:cTn>
                              </p:par>
                              <p:par>
                                <p:cTn id="40" presetID="10" presetClass="entr" presetSubtype="0" repeatCount="2000" fill="hold" grpId="0" nodeType="withEffect">
                                  <p:stCondLst>
                                    <p:cond delay="120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50"/>
                                        <p:tgtEl>
                                          <p:spTgt spid="33"/>
                                        </p:tgtEl>
                                      </p:cBhvr>
                                    </p:animEffect>
                                  </p:childTnLst>
                                </p:cTn>
                              </p:par>
                              <p:par>
                                <p:cTn id="43" presetID="21" presetClass="entr" presetSubtype="1" fill="hold" nodeType="withEffect">
                                  <p:stCondLst>
                                    <p:cond delay="600"/>
                                  </p:stCondLst>
                                  <p:childTnLst>
                                    <p:set>
                                      <p:cBhvr>
                                        <p:cTn id="44" dur="1" fill="hold">
                                          <p:stCondLst>
                                            <p:cond delay="0"/>
                                          </p:stCondLst>
                                        </p:cTn>
                                        <p:tgtEl>
                                          <p:spTgt spid="36"/>
                                        </p:tgtEl>
                                        <p:attrNameLst>
                                          <p:attrName>style.visibility</p:attrName>
                                        </p:attrNameLst>
                                      </p:cBhvr>
                                      <p:to>
                                        <p:strVal val="visible"/>
                                      </p:to>
                                    </p:set>
                                    <p:animEffect transition="in" filter="wheel(1)">
                                      <p:cBhvr>
                                        <p:cTn id="45" dur="1000"/>
                                        <p:tgtEl>
                                          <p:spTgt spid="36"/>
                                        </p:tgtEl>
                                      </p:cBhvr>
                                    </p:animEffect>
                                  </p:childTnLst>
                                </p:cTn>
                              </p:par>
                              <p:par>
                                <p:cTn id="46" presetID="21" presetClass="entr" presetSubtype="1" fill="hold" nodeType="withEffect">
                                  <p:stCondLst>
                                    <p:cond delay="600"/>
                                  </p:stCondLst>
                                  <p:childTnLst>
                                    <p:set>
                                      <p:cBhvr>
                                        <p:cTn id="47" dur="1" fill="hold">
                                          <p:stCondLst>
                                            <p:cond delay="0"/>
                                          </p:stCondLst>
                                        </p:cTn>
                                        <p:tgtEl>
                                          <p:spTgt spid="38"/>
                                        </p:tgtEl>
                                        <p:attrNameLst>
                                          <p:attrName>style.visibility</p:attrName>
                                        </p:attrNameLst>
                                      </p:cBhvr>
                                      <p:to>
                                        <p:strVal val="visible"/>
                                      </p:to>
                                    </p:set>
                                    <p:animEffect transition="in" filter="wheel(1)">
                                      <p:cBhvr>
                                        <p:cTn id="48" dur="1000"/>
                                        <p:tgtEl>
                                          <p:spTgt spid="38"/>
                                        </p:tgtEl>
                                      </p:cBhvr>
                                    </p:animEffect>
                                  </p:childTnLst>
                                </p:cTn>
                              </p:par>
                              <p:par>
                                <p:cTn id="49" presetID="21" presetClass="entr" presetSubtype="1" fill="hold" nodeType="withEffect">
                                  <p:stCondLst>
                                    <p:cond delay="600"/>
                                  </p:stCondLst>
                                  <p:childTnLst>
                                    <p:set>
                                      <p:cBhvr>
                                        <p:cTn id="50" dur="1" fill="hold">
                                          <p:stCondLst>
                                            <p:cond delay="0"/>
                                          </p:stCondLst>
                                        </p:cTn>
                                        <p:tgtEl>
                                          <p:spTgt spid="39"/>
                                        </p:tgtEl>
                                        <p:attrNameLst>
                                          <p:attrName>style.visibility</p:attrName>
                                        </p:attrNameLst>
                                      </p:cBhvr>
                                      <p:to>
                                        <p:strVal val="visible"/>
                                      </p:to>
                                    </p:set>
                                    <p:animEffect transition="in" filter="wheel(1)">
                                      <p:cBhvr>
                                        <p:cTn id="51" dur="1000"/>
                                        <p:tgtEl>
                                          <p:spTgt spid="39"/>
                                        </p:tgtEl>
                                      </p:cBhvr>
                                    </p:animEffect>
                                  </p:childTnLst>
                                </p:cTn>
                              </p:par>
                              <p:par>
                                <p:cTn id="52" presetID="21" presetClass="exit" presetSubtype="1" fill="hold" nodeType="withEffect">
                                  <p:stCondLst>
                                    <p:cond delay="1000"/>
                                  </p:stCondLst>
                                  <p:childTnLst>
                                    <p:animEffect transition="out" filter="wheel(1)">
                                      <p:cBhvr>
                                        <p:cTn id="53" dur="1700"/>
                                        <p:tgtEl>
                                          <p:spTgt spid="36"/>
                                        </p:tgtEl>
                                      </p:cBhvr>
                                    </p:animEffect>
                                    <p:set>
                                      <p:cBhvr>
                                        <p:cTn id="54" dur="1" fill="hold">
                                          <p:stCondLst>
                                            <p:cond delay="1699"/>
                                          </p:stCondLst>
                                        </p:cTn>
                                        <p:tgtEl>
                                          <p:spTgt spid="36"/>
                                        </p:tgtEl>
                                        <p:attrNameLst>
                                          <p:attrName>style.visibility</p:attrName>
                                        </p:attrNameLst>
                                      </p:cBhvr>
                                      <p:to>
                                        <p:strVal val="hidden"/>
                                      </p:to>
                                    </p:set>
                                  </p:childTnLst>
                                </p:cTn>
                              </p:par>
                              <p:par>
                                <p:cTn id="55" presetID="21" presetClass="exit" presetSubtype="1" fill="hold" nodeType="withEffect">
                                  <p:stCondLst>
                                    <p:cond delay="1200"/>
                                  </p:stCondLst>
                                  <p:childTnLst>
                                    <p:animEffect transition="out" filter="wheel(1)">
                                      <p:cBhvr>
                                        <p:cTn id="56" dur="1500"/>
                                        <p:tgtEl>
                                          <p:spTgt spid="38"/>
                                        </p:tgtEl>
                                      </p:cBhvr>
                                    </p:animEffect>
                                    <p:set>
                                      <p:cBhvr>
                                        <p:cTn id="57" dur="1" fill="hold">
                                          <p:stCondLst>
                                            <p:cond delay="1499"/>
                                          </p:stCondLst>
                                        </p:cTn>
                                        <p:tgtEl>
                                          <p:spTgt spid="38"/>
                                        </p:tgtEl>
                                        <p:attrNameLst>
                                          <p:attrName>style.visibility</p:attrName>
                                        </p:attrNameLst>
                                      </p:cBhvr>
                                      <p:to>
                                        <p:strVal val="hidden"/>
                                      </p:to>
                                    </p:set>
                                  </p:childTnLst>
                                </p:cTn>
                              </p:par>
                              <p:par>
                                <p:cTn id="58" presetID="21" presetClass="exit" presetSubtype="1" fill="hold" nodeType="withEffect">
                                  <p:stCondLst>
                                    <p:cond delay="1400"/>
                                  </p:stCondLst>
                                  <p:childTnLst>
                                    <p:animEffect transition="out" filter="wheel(1)">
                                      <p:cBhvr>
                                        <p:cTn id="59" dur="1500"/>
                                        <p:tgtEl>
                                          <p:spTgt spid="39"/>
                                        </p:tgtEl>
                                      </p:cBhvr>
                                    </p:animEffect>
                                    <p:set>
                                      <p:cBhvr>
                                        <p:cTn id="60" dur="1" fill="hold">
                                          <p:stCondLst>
                                            <p:cond delay="1499"/>
                                          </p:stCondLst>
                                        </p:cTn>
                                        <p:tgtEl>
                                          <p:spTgt spid="39"/>
                                        </p:tgtEl>
                                        <p:attrNameLst>
                                          <p:attrName>style.visibility</p:attrName>
                                        </p:attrNameLst>
                                      </p:cBhvr>
                                      <p:to>
                                        <p:strVal val="hidden"/>
                                      </p:to>
                                    </p:set>
                                  </p:childTnLst>
                                </p:cTn>
                              </p:par>
                              <p:par>
                                <p:cTn id="61" presetID="18" presetClass="exit" presetSubtype="12" fill="hold" grpId="0" nodeType="withEffect">
                                  <p:stCondLst>
                                    <p:cond delay="0"/>
                                  </p:stCondLst>
                                  <p:childTnLst>
                                    <p:animEffect transition="out" filter="strips(downLeft)">
                                      <p:cBhvr>
                                        <p:cTn id="62" dur="750"/>
                                        <p:tgtEl>
                                          <p:spTgt spid="40"/>
                                        </p:tgtEl>
                                      </p:cBhvr>
                                    </p:animEffect>
                                    <p:set>
                                      <p:cBhvr>
                                        <p:cTn id="63" dur="1" fill="hold">
                                          <p:stCondLst>
                                            <p:cond delay="749"/>
                                          </p:stCondLst>
                                        </p:cTn>
                                        <p:tgtEl>
                                          <p:spTgt spid="40"/>
                                        </p:tgtEl>
                                        <p:attrNameLst>
                                          <p:attrName>style.visibility</p:attrName>
                                        </p:attrNameLst>
                                      </p:cBhvr>
                                      <p:to>
                                        <p:strVal val="hidden"/>
                                      </p:to>
                                    </p:set>
                                  </p:childTnLst>
                                </p:cTn>
                              </p:par>
                              <p:par>
                                <p:cTn id="64" presetID="18" presetClass="exit" presetSubtype="6" fill="hold" grpId="0" nodeType="withEffect">
                                  <p:stCondLst>
                                    <p:cond delay="0"/>
                                  </p:stCondLst>
                                  <p:childTnLst>
                                    <p:animEffect transition="out" filter="strips(downRight)">
                                      <p:cBhvr>
                                        <p:cTn id="65" dur="750"/>
                                        <p:tgtEl>
                                          <p:spTgt spid="41"/>
                                        </p:tgtEl>
                                      </p:cBhvr>
                                    </p:animEffect>
                                    <p:set>
                                      <p:cBhvr>
                                        <p:cTn id="66" dur="1" fill="hold">
                                          <p:stCondLst>
                                            <p:cond delay="74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7" grpId="0"/>
      <p:bldP spid="18" grpId="0"/>
      <p:bldP spid="31" grpId="0"/>
      <p:bldP spid="32" grpId="0"/>
      <p:bldP spid="33" grpId="0"/>
      <p:bldP spid="35" grpId="0"/>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descr="A picture containing indoor, person&#10;&#10;Description generated with high confidence">
            <a:extLst>
              <a:ext uri="{FF2B5EF4-FFF2-40B4-BE49-F238E27FC236}">
                <a16:creationId xmlns:a16="http://schemas.microsoft.com/office/drawing/2014/main" id="{E22FE546-F154-4A82-BE9E-95FA6AA6470C}"/>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pic>
        <p:nvPicPr>
          <p:cNvPr id="15" name="LEFT PHOTO PLACEHOLDER" descr="A picture containing roulette, indoor, gambling house&#10;&#10;Description generated with high confidence">
            <a:extLst>
              <a:ext uri="{FF2B5EF4-FFF2-40B4-BE49-F238E27FC236}">
                <a16:creationId xmlns:a16="http://schemas.microsoft.com/office/drawing/2014/main" id="{82AF25BF-25F6-442B-98C6-E5F9029AF4EF}"/>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488" r="488"/>
          <a:stretch>
            <a:fillRect/>
          </a:stretch>
        </p:blipFill>
        <p:spPr/>
      </p:pic>
      <p:pic>
        <p:nvPicPr>
          <p:cNvPr id="17" name="RIGHT PHOTO PLACEHOLDER" descr="A picture containing indoor, electronics, compact disk, table&#10;&#10;Description generated with very high confidence">
            <a:extLst>
              <a:ext uri="{FF2B5EF4-FFF2-40B4-BE49-F238E27FC236}">
                <a16:creationId xmlns:a16="http://schemas.microsoft.com/office/drawing/2014/main" id="{DFE70AE0-2A62-4C18-B713-E8CB169B1AA2}"/>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284" r="284"/>
          <a:stretch>
            <a:fillRect/>
          </a:stretch>
        </p:blipFill>
        <p:spPr/>
      </p:pic>
      <p:pic>
        <p:nvPicPr>
          <p:cNvPr id="18" name="YOUR VIDEO">
            <a:hlinkClick r:id="" action="ppaction://media"/>
            <a:extLst>
              <a:ext uri="{FF2B5EF4-FFF2-40B4-BE49-F238E27FC236}">
                <a16:creationId xmlns:a16="http://schemas.microsoft.com/office/drawing/2014/main" id="{B35D4460-C781-461F-B09B-07CA008FF68F}"/>
              </a:ext>
            </a:extLst>
          </p:cNvPr>
          <p:cNvPicPr>
            <a:picLocks noGrp="1" noChangeAspect="1"/>
          </p:cNvPicPr>
          <p:nvPr>
            <p:ph type="media" sz="quarter" idx="13"/>
            <a:videoFile r:link="rId1"/>
            <p:extLst>
              <p:ext uri="{DAA4B4D4-6D71-4841-9C94-3DE7FCFB9230}">
                <p14:media xmlns:p14="http://schemas.microsoft.com/office/powerpoint/2010/main" r:embed="rId2">
                  <p14:trim end="7146.6666"/>
                </p14:media>
              </p:ext>
            </p:extLst>
          </p:nvPr>
        </p:nvPicPr>
        <p:blipFill rotWithShape="1">
          <a:blip r:embed="rId7"/>
          <a:srcRect l="21210" t="1687" r="21210" b="1654"/>
          <a:stretch>
            <a:fillRect/>
          </a:stretch>
        </p:blipFill>
        <p:spPr>
          <a:xfrm>
            <a:off x="3962400" y="1295400"/>
            <a:ext cx="4619625" cy="4362449"/>
          </a:xfrm>
        </p:spPr>
      </p:pic>
      <p:sp>
        <p:nvSpPr>
          <p:cNvPr id="19" name="PROFILE">
            <a:extLst>
              <a:ext uri="{FF2B5EF4-FFF2-40B4-BE49-F238E27FC236}">
                <a16:creationId xmlns:a16="http://schemas.microsoft.com/office/drawing/2014/main" id="{AA2F6571-DE94-47E0-A2F8-F4349CC6674B}"/>
              </a:ext>
            </a:extLst>
          </p:cNvPr>
          <p:cNvSpPr txBox="1"/>
          <p:nvPr/>
        </p:nvSpPr>
        <p:spPr>
          <a:xfrm>
            <a:off x="8319921"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PROFILE</a:t>
            </a:r>
          </a:p>
        </p:txBody>
      </p:sp>
      <p:sp>
        <p:nvSpPr>
          <p:cNvPr id="20" name="PHOTO">
            <a:extLst>
              <a:ext uri="{FF2B5EF4-FFF2-40B4-BE49-F238E27FC236}">
                <a16:creationId xmlns:a16="http://schemas.microsoft.com/office/drawing/2014/main" id="{A9440739-9D70-4855-A9EC-5C2EE1C51393}"/>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PHOTO</a:t>
            </a:r>
          </a:p>
        </p:txBody>
      </p:sp>
      <p:sp>
        <p:nvSpPr>
          <p:cNvPr id="21" name="ALBUM">
            <a:extLst>
              <a:ext uri="{FF2B5EF4-FFF2-40B4-BE49-F238E27FC236}">
                <a16:creationId xmlns:a16="http://schemas.microsoft.com/office/drawing/2014/main" id="{5B2994C1-B665-4A31-90DE-3A1D5578D226}"/>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ALBUM</a:t>
            </a:r>
          </a:p>
        </p:txBody>
      </p:sp>
      <p:cxnSp>
        <p:nvCxnSpPr>
          <p:cNvPr id="22" name="UNDERRIGHT TEXT DESCRIPTIONS">
            <a:extLst>
              <a:ext uri="{FF2B5EF4-FFF2-40B4-BE49-F238E27FC236}">
                <a16:creationId xmlns:a16="http://schemas.microsoft.com/office/drawing/2014/main" id="{598B997E-5F94-42A6-8F71-39542993C732}"/>
              </a:ext>
            </a:extLst>
          </p:cNvPr>
          <p:cNvCxnSpPr>
            <a:cxnSpLocks/>
          </p:cNvCxnSpPr>
          <p:nvPr/>
        </p:nvCxnSpPr>
        <p:spPr>
          <a:xfrm>
            <a:off x="8644797" y="687313"/>
            <a:ext cx="525263" cy="0"/>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sp>
        <p:nvSpPr>
          <p:cNvPr id="23" name="LINE">
            <a:extLst>
              <a:ext uri="{FF2B5EF4-FFF2-40B4-BE49-F238E27FC236}">
                <a16:creationId xmlns:a16="http://schemas.microsoft.com/office/drawing/2014/main" id="{3BD50B23-CE45-4D64-BDB0-367F1C0164A5}"/>
              </a:ext>
            </a:extLst>
          </p:cNvPr>
          <p:cNvSpPr/>
          <p:nvPr/>
        </p:nvSpPr>
        <p:spPr>
          <a:xfrm>
            <a:off x="11199093" y="502564"/>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LINE">
            <a:extLst>
              <a:ext uri="{FF2B5EF4-FFF2-40B4-BE49-F238E27FC236}">
                <a16:creationId xmlns:a16="http://schemas.microsoft.com/office/drawing/2014/main" id="{4019DB6F-3081-4B8F-98A7-64F159BBE13B}"/>
              </a:ext>
            </a:extLst>
          </p:cNvPr>
          <p:cNvSpPr/>
          <p:nvPr/>
        </p:nvSpPr>
        <p:spPr>
          <a:xfrm>
            <a:off x="11199093" y="559105"/>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LINE">
            <a:extLst>
              <a:ext uri="{FF2B5EF4-FFF2-40B4-BE49-F238E27FC236}">
                <a16:creationId xmlns:a16="http://schemas.microsoft.com/office/drawing/2014/main" id="{B37965F7-FC00-42DC-8B9C-21582FDA23E0}"/>
              </a:ext>
            </a:extLst>
          </p:cNvPr>
          <p:cNvSpPr/>
          <p:nvPr/>
        </p:nvSpPr>
        <p:spPr>
          <a:xfrm>
            <a:off x="11199093" y="612943"/>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FREE DOWNLOAD">
            <a:extLst>
              <a:ext uri="{FF2B5EF4-FFF2-40B4-BE49-F238E27FC236}">
                <a16:creationId xmlns:a16="http://schemas.microsoft.com/office/drawing/2014/main" id="{1B06CE1E-EBBD-400B-97EF-7669272FE3FB}"/>
              </a:ext>
            </a:extLst>
          </p:cNvPr>
          <p:cNvSpPr txBox="1"/>
          <p:nvPr/>
        </p:nvSpPr>
        <p:spPr>
          <a:xfrm>
            <a:off x="925375" y="986264"/>
            <a:ext cx="2343911" cy="954107"/>
          </a:xfrm>
          <a:prstGeom prst="rect">
            <a:avLst/>
          </a:prstGeom>
          <a:noFill/>
        </p:spPr>
        <p:txBody>
          <a:bodyPr wrap="none" rtlCol="0">
            <a:spAutoFit/>
          </a:bodyPr>
          <a:lstStyle/>
          <a:p>
            <a:r>
              <a:rPr lang="id-ID" sz="2800" dirty="0">
                <a:solidFill>
                  <a:srgbClr val="45C9D7"/>
                </a:solidFill>
                <a:latin typeface="Raleway ExtraBold" panose="020B0903030101060003" pitchFamily="34" charset="0"/>
              </a:rPr>
              <a:t>FREE</a:t>
            </a:r>
          </a:p>
          <a:p>
            <a:r>
              <a:rPr lang="id-ID" sz="2800" dirty="0">
                <a:solidFill>
                  <a:schemeClr val="bg1"/>
                </a:solidFill>
                <a:latin typeface="Raleway ExtraBold" panose="020B0903030101060003" pitchFamily="34" charset="0"/>
              </a:rPr>
              <a:t>DOWNLOAD</a:t>
            </a:r>
          </a:p>
        </p:txBody>
      </p:sp>
      <p:sp>
        <p:nvSpPr>
          <p:cNvPr id="34" name="TEXT DESCRIPTIONS">
            <a:extLst>
              <a:ext uri="{FF2B5EF4-FFF2-40B4-BE49-F238E27FC236}">
                <a16:creationId xmlns:a16="http://schemas.microsoft.com/office/drawing/2014/main" id="{0C223180-7835-4873-8C25-9C6183882A73}"/>
              </a:ext>
            </a:extLst>
          </p:cNvPr>
          <p:cNvSpPr txBox="1"/>
          <p:nvPr/>
        </p:nvSpPr>
        <p:spPr>
          <a:xfrm>
            <a:off x="907646" y="1886486"/>
            <a:ext cx="2447387" cy="1169551"/>
          </a:xfrm>
          <a:prstGeom prst="rect">
            <a:avLst/>
          </a:prstGeom>
          <a:noFill/>
        </p:spPr>
        <p:txBody>
          <a:bodyPr wrap="square" rtlCol="0">
            <a:spAutoFit/>
          </a:bodyPr>
          <a:lstStyle/>
          <a:p>
            <a:pPr algn="just"/>
            <a:r>
              <a:rPr lang="id-ID" sz="10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sp>
        <p:nvSpPr>
          <p:cNvPr id="35" name="LEFT TEXT DESCRIPTIONS">
            <a:extLst>
              <a:ext uri="{FF2B5EF4-FFF2-40B4-BE49-F238E27FC236}">
                <a16:creationId xmlns:a16="http://schemas.microsoft.com/office/drawing/2014/main" id="{7032068E-9CAB-4C44-A068-BF01C519110B}"/>
              </a:ext>
            </a:extLst>
          </p:cNvPr>
          <p:cNvSpPr txBox="1"/>
          <p:nvPr/>
        </p:nvSpPr>
        <p:spPr>
          <a:xfrm>
            <a:off x="1076325" y="5086290"/>
            <a:ext cx="1603324" cy="400110"/>
          </a:xfrm>
          <a:prstGeom prst="rect">
            <a:avLst/>
          </a:prstGeom>
          <a:noFill/>
        </p:spPr>
        <p:txBody>
          <a:bodyPr wrap="none" rtlCol="0">
            <a:spAutoFit/>
          </a:bodyPr>
          <a:lstStyle/>
          <a:p>
            <a:pPr algn="ctr"/>
            <a:r>
              <a:rPr lang="id-ID" sz="2000" dirty="0">
                <a:solidFill>
                  <a:schemeClr val="bg1"/>
                </a:solidFill>
                <a:latin typeface="Raleway" panose="020B0003030101060003" pitchFamily="34" charset="0"/>
              </a:rPr>
              <a:t>YOUR TEXT</a:t>
            </a:r>
          </a:p>
        </p:txBody>
      </p:sp>
      <p:sp>
        <p:nvSpPr>
          <p:cNvPr id="36" name="RIGHT TEXT DESCRIPTIONS">
            <a:extLst>
              <a:ext uri="{FF2B5EF4-FFF2-40B4-BE49-F238E27FC236}">
                <a16:creationId xmlns:a16="http://schemas.microsoft.com/office/drawing/2014/main" id="{C8B58895-26AC-4863-BB96-F16034D1DFD0}"/>
              </a:ext>
            </a:extLst>
          </p:cNvPr>
          <p:cNvSpPr txBox="1"/>
          <p:nvPr/>
        </p:nvSpPr>
        <p:spPr>
          <a:xfrm>
            <a:off x="9585350" y="5086290"/>
            <a:ext cx="1603324" cy="400110"/>
          </a:xfrm>
          <a:prstGeom prst="rect">
            <a:avLst/>
          </a:prstGeom>
          <a:noFill/>
        </p:spPr>
        <p:txBody>
          <a:bodyPr wrap="none" rtlCol="0">
            <a:spAutoFit/>
          </a:bodyPr>
          <a:lstStyle/>
          <a:p>
            <a:pPr algn="ctr"/>
            <a:r>
              <a:rPr lang="id-ID" sz="2000" dirty="0">
                <a:solidFill>
                  <a:schemeClr val="bg1"/>
                </a:solidFill>
                <a:latin typeface="Raleway" panose="020B0003030101060003" pitchFamily="34" charset="0"/>
              </a:rPr>
              <a:t>YOUR TEXT</a:t>
            </a:r>
          </a:p>
        </p:txBody>
      </p:sp>
      <p:sp>
        <p:nvSpPr>
          <p:cNvPr id="37" name="TRANSITIONS">
            <a:extLst>
              <a:ext uri="{FF2B5EF4-FFF2-40B4-BE49-F238E27FC236}">
                <a16:creationId xmlns:a16="http://schemas.microsoft.com/office/drawing/2014/main" id="{93A878F5-4DFD-4F4A-8606-62EAF6B28503}"/>
              </a:ext>
            </a:extLst>
          </p:cNvPr>
          <p:cNvSpPr/>
          <p:nvPr/>
        </p:nvSpPr>
        <p:spPr>
          <a:xfrm>
            <a:off x="0" y="-15122"/>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TRANSITIONS">
            <a:extLst>
              <a:ext uri="{FF2B5EF4-FFF2-40B4-BE49-F238E27FC236}">
                <a16:creationId xmlns:a16="http://schemas.microsoft.com/office/drawing/2014/main" id="{A788674E-3BD9-4D1A-951A-52B1C1D79144}"/>
              </a:ext>
            </a:extLst>
          </p:cNvPr>
          <p:cNvSpPr/>
          <p:nvPr/>
        </p:nvSpPr>
        <p:spPr>
          <a:xfrm>
            <a:off x="27880" y="47624"/>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TRANSITIONS">
            <a:extLst>
              <a:ext uri="{FF2B5EF4-FFF2-40B4-BE49-F238E27FC236}">
                <a16:creationId xmlns:a16="http://schemas.microsoft.com/office/drawing/2014/main" id="{754DE164-0CDB-4FCC-8B9B-A669B41EDB59}"/>
              </a:ext>
            </a:extLst>
          </p:cNvPr>
          <p:cNvSpPr/>
          <p:nvPr/>
        </p:nvSpPr>
        <p:spPr>
          <a:xfrm>
            <a:off x="0" y="-15122"/>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89216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 fill="hold"/>
                                        <p:tgtEl>
                                          <p:spTgt spid="18"/>
                                        </p:tgtEl>
                                      </p:cBhvr>
                                    </p:cmd>
                                  </p:childTnLst>
                                </p:cTn>
                              </p:par>
                              <p:par>
                                <p:cTn id="7" presetID="18" presetClass="entr" presetSubtype="12" fill="hold" grpId="0" nodeType="withEffect">
                                  <p:stCondLst>
                                    <p:cond delay="2900"/>
                                  </p:stCondLst>
                                  <p:childTnLst>
                                    <p:set>
                                      <p:cBhvr>
                                        <p:cTn id="8" dur="1" fill="hold">
                                          <p:stCondLst>
                                            <p:cond delay="0"/>
                                          </p:stCondLst>
                                        </p:cTn>
                                        <p:tgtEl>
                                          <p:spTgt spid="37"/>
                                        </p:tgtEl>
                                        <p:attrNameLst>
                                          <p:attrName>style.visibility</p:attrName>
                                        </p:attrNameLst>
                                      </p:cBhvr>
                                      <p:to>
                                        <p:strVal val="visible"/>
                                      </p:to>
                                    </p:set>
                                    <p:animEffect transition="in" filter="strips(downLeft)">
                                      <p:cBhvr>
                                        <p:cTn id="9" dur="500"/>
                                        <p:tgtEl>
                                          <p:spTgt spid="37"/>
                                        </p:tgtEl>
                                      </p:cBhvr>
                                    </p:animEffect>
                                  </p:childTnLst>
                                </p:cTn>
                              </p:par>
                              <p:par>
                                <p:cTn id="10" presetID="2" presetClass="entr" presetSubtype="2" decel="100000" fill="hold" grpId="0" nodeType="withEffect">
                                  <p:stCondLst>
                                    <p:cond delay="40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750" fill="hold"/>
                                        <p:tgtEl>
                                          <p:spTgt spid="19"/>
                                        </p:tgtEl>
                                        <p:attrNameLst>
                                          <p:attrName>ppt_x</p:attrName>
                                        </p:attrNameLst>
                                      </p:cBhvr>
                                      <p:tavLst>
                                        <p:tav tm="0">
                                          <p:val>
                                            <p:strVal val="1+#ppt_w/2"/>
                                          </p:val>
                                        </p:tav>
                                        <p:tav tm="100000">
                                          <p:val>
                                            <p:strVal val="#ppt_x"/>
                                          </p:val>
                                        </p:tav>
                                      </p:tavLst>
                                    </p:anim>
                                    <p:anim calcmode="lin" valueType="num">
                                      <p:cBhvr additive="base">
                                        <p:cTn id="13" dur="750" fill="hold"/>
                                        <p:tgtEl>
                                          <p:spTgt spid="19"/>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6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750" fill="hold"/>
                                        <p:tgtEl>
                                          <p:spTgt spid="20"/>
                                        </p:tgtEl>
                                        <p:attrNameLst>
                                          <p:attrName>ppt_x</p:attrName>
                                        </p:attrNameLst>
                                      </p:cBhvr>
                                      <p:tavLst>
                                        <p:tav tm="0">
                                          <p:val>
                                            <p:strVal val="1+#ppt_w/2"/>
                                          </p:val>
                                        </p:tav>
                                        <p:tav tm="100000">
                                          <p:val>
                                            <p:strVal val="#ppt_x"/>
                                          </p:val>
                                        </p:tav>
                                      </p:tavLst>
                                    </p:anim>
                                    <p:anim calcmode="lin" valueType="num">
                                      <p:cBhvr additive="base">
                                        <p:cTn id="17" dur="750" fill="hold"/>
                                        <p:tgtEl>
                                          <p:spTgt spid="20"/>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750" fill="hold"/>
                                        <p:tgtEl>
                                          <p:spTgt spid="21"/>
                                        </p:tgtEl>
                                        <p:attrNameLst>
                                          <p:attrName>ppt_x</p:attrName>
                                        </p:attrNameLst>
                                      </p:cBhvr>
                                      <p:tavLst>
                                        <p:tav tm="0">
                                          <p:val>
                                            <p:strVal val="1+#ppt_w/2"/>
                                          </p:val>
                                        </p:tav>
                                        <p:tav tm="100000">
                                          <p:val>
                                            <p:strVal val="#ppt_x"/>
                                          </p:val>
                                        </p:tav>
                                      </p:tavLst>
                                    </p:anim>
                                    <p:anim calcmode="lin" valueType="num">
                                      <p:cBhvr additive="base">
                                        <p:cTn id="21" dur="75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6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750" fill="hold"/>
                                        <p:tgtEl>
                                          <p:spTgt spid="22"/>
                                        </p:tgtEl>
                                        <p:attrNameLst>
                                          <p:attrName>ppt_x</p:attrName>
                                        </p:attrNameLst>
                                      </p:cBhvr>
                                      <p:tavLst>
                                        <p:tav tm="0">
                                          <p:val>
                                            <p:strVal val="1+#ppt_w/2"/>
                                          </p:val>
                                        </p:tav>
                                        <p:tav tm="100000">
                                          <p:val>
                                            <p:strVal val="#ppt_x"/>
                                          </p:val>
                                        </p:tav>
                                      </p:tavLst>
                                    </p:anim>
                                    <p:anim calcmode="lin" valueType="num">
                                      <p:cBhvr additive="base">
                                        <p:cTn id="25" dur="750" fill="hold"/>
                                        <p:tgtEl>
                                          <p:spTgt spid="22"/>
                                        </p:tgtEl>
                                        <p:attrNameLst>
                                          <p:attrName>ppt_y</p:attrName>
                                        </p:attrNameLst>
                                      </p:cBhvr>
                                      <p:tavLst>
                                        <p:tav tm="0">
                                          <p:val>
                                            <p:strVal val="#ppt_y"/>
                                          </p:val>
                                        </p:tav>
                                        <p:tav tm="100000">
                                          <p:val>
                                            <p:strVal val="#ppt_y"/>
                                          </p:val>
                                        </p:tav>
                                      </p:tavLst>
                                    </p:anim>
                                  </p:childTnLst>
                                </p:cTn>
                              </p:par>
                              <p:par>
                                <p:cTn id="26" presetID="10" presetClass="entr" presetSubtype="0" repeatCount="3000" fill="hold" grpId="0" nodeType="withEffect">
                                  <p:stCondLst>
                                    <p:cond delay="60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
                                        <p:tgtEl>
                                          <p:spTgt spid="33"/>
                                        </p:tgtEl>
                                      </p:cBhvr>
                                    </p:animEffect>
                                  </p:childTnLst>
                                </p:cTn>
                              </p:par>
                              <p:par>
                                <p:cTn id="29" presetID="10" presetClass="entr" presetSubtype="0" repeatCount="3000" fill="hold" grpId="0" nodeType="withEffect">
                                  <p:stCondLst>
                                    <p:cond delay="70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
                                        <p:tgtEl>
                                          <p:spTgt spid="34"/>
                                        </p:tgtEl>
                                      </p:cBhvr>
                                    </p:animEffect>
                                  </p:childTnLst>
                                </p:cTn>
                              </p:par>
                              <p:par>
                                <p:cTn id="32" presetID="1" presetClass="entr" presetSubtype="0" fill="hold" grpId="0" nodeType="withEffect">
                                  <p:stCondLst>
                                    <p:cond delay="700"/>
                                  </p:stCondLst>
                                  <p:iterate type="lt">
                                    <p:tmAbs val="50"/>
                                  </p:iterate>
                                  <p:childTnLst>
                                    <p:set>
                                      <p:cBhvr>
                                        <p:cTn id="33" dur="1" fill="hold">
                                          <p:stCondLst>
                                            <p:cond delay="0"/>
                                          </p:stCondLst>
                                        </p:cTn>
                                        <p:tgtEl>
                                          <p:spTgt spid="35"/>
                                        </p:tgtEl>
                                        <p:attrNameLst>
                                          <p:attrName>style.visibility</p:attrName>
                                        </p:attrNameLst>
                                      </p:cBhvr>
                                      <p:to>
                                        <p:strVal val="visible"/>
                                      </p:to>
                                    </p:set>
                                  </p:childTnLst>
                                </p:cTn>
                              </p:par>
                              <p:par>
                                <p:cTn id="34" presetID="1" presetClass="entr" presetSubtype="0" fill="hold" grpId="0" nodeType="withEffect">
                                  <p:stCondLst>
                                    <p:cond delay="1000"/>
                                  </p:stCondLst>
                                  <p:iterate type="lt">
                                    <p:tmAbs val="50"/>
                                  </p:iterate>
                                  <p:childTnLst>
                                    <p:set>
                                      <p:cBhvr>
                                        <p:cTn id="35" dur="1" fill="hold">
                                          <p:stCondLst>
                                            <p:cond delay="0"/>
                                          </p:stCondLst>
                                        </p:cTn>
                                        <p:tgtEl>
                                          <p:spTgt spid="36"/>
                                        </p:tgtEl>
                                        <p:attrNameLst>
                                          <p:attrName>style.visibility</p:attrName>
                                        </p:attrNameLst>
                                      </p:cBhvr>
                                      <p:to>
                                        <p:strVal val="visible"/>
                                      </p:to>
                                    </p:set>
                                  </p:childTnLst>
                                </p:cTn>
                              </p:par>
                              <p:par>
                                <p:cTn id="36" presetID="18" presetClass="exit" presetSubtype="12" fill="hold" grpId="0" nodeType="withEffect">
                                  <p:stCondLst>
                                    <p:cond delay="0"/>
                                  </p:stCondLst>
                                  <p:childTnLst>
                                    <p:animEffect transition="out" filter="strips(downLeft)">
                                      <p:cBhvr>
                                        <p:cTn id="37" dur="750"/>
                                        <p:tgtEl>
                                          <p:spTgt spid="40"/>
                                        </p:tgtEl>
                                      </p:cBhvr>
                                    </p:animEffect>
                                    <p:set>
                                      <p:cBhvr>
                                        <p:cTn id="38" dur="1" fill="hold">
                                          <p:stCondLst>
                                            <p:cond delay="749"/>
                                          </p:stCondLst>
                                        </p:cTn>
                                        <p:tgtEl>
                                          <p:spTgt spid="40"/>
                                        </p:tgtEl>
                                        <p:attrNameLst>
                                          <p:attrName>style.visibility</p:attrName>
                                        </p:attrNameLst>
                                      </p:cBhvr>
                                      <p:to>
                                        <p:strVal val="hidden"/>
                                      </p:to>
                                    </p:set>
                                  </p:childTnLst>
                                </p:cTn>
                              </p:par>
                              <p:par>
                                <p:cTn id="39" presetID="18" presetClass="exit" presetSubtype="6" fill="hold" grpId="0" nodeType="withEffect">
                                  <p:stCondLst>
                                    <p:cond delay="0"/>
                                  </p:stCondLst>
                                  <p:childTnLst>
                                    <p:animEffect transition="out" filter="strips(downRight)">
                                      <p:cBhvr>
                                        <p:cTn id="40" dur="750"/>
                                        <p:tgtEl>
                                          <p:spTgt spid="41"/>
                                        </p:tgtEl>
                                      </p:cBhvr>
                                    </p:animEffect>
                                    <p:set>
                                      <p:cBhvr>
                                        <p:cTn id="41" dur="1" fill="hold">
                                          <p:stCondLst>
                                            <p:cond delay="74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18"/>
                </p:tgtEl>
              </p:cMediaNode>
            </p:video>
            <p:seq concurrent="1" nextAc="seek">
              <p:cTn id="43" restart="whenNotActive" fill="hold" evtFilter="cancelBubble" nodeType="interactiveSeq">
                <p:stCondLst>
                  <p:cond evt="onClick" delay="0">
                    <p:tgtEl>
                      <p:spTgt spid="18"/>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withEffect">
                                  <p:stCondLst>
                                    <p:cond delay="0"/>
                                  </p:stCondLst>
                                  <p:childTnLst>
                                    <p:cmd type="call" cmd="togglePause">
                                      <p:cBhvr>
                                        <p:cTn id="47" dur="1" fill="hold"/>
                                        <p:tgtEl>
                                          <p:spTgt spid="18"/>
                                        </p:tgtEl>
                                      </p:cBhvr>
                                    </p:cmd>
                                  </p:childTnLst>
                                </p:cTn>
                              </p:par>
                            </p:childTnLst>
                          </p:cTn>
                        </p:par>
                      </p:childTnLst>
                    </p:cTn>
                  </p:par>
                </p:childTnLst>
              </p:cTn>
              <p:nextCondLst>
                <p:cond evt="onClick" delay="0">
                  <p:tgtEl>
                    <p:spTgt spid="18"/>
                  </p:tgtEl>
                </p:cond>
              </p:nextCondLst>
            </p:seq>
          </p:childTnLst>
        </p:cTn>
      </p:par>
    </p:tnLst>
    <p:bldLst>
      <p:bldP spid="19" grpId="0"/>
      <p:bldP spid="20" grpId="0"/>
      <p:bldP spid="21" grpId="0"/>
      <p:bldP spid="33" grpId="0"/>
      <p:bldP spid="34" grpId="0"/>
      <p:bldP spid="35" grpId="0"/>
      <p:bldP spid="36" grpId="0"/>
      <p:bldP spid="37" grpId="0" animBg="1"/>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descr="A picture containing indoor, person&#10;&#10;Description generated with high confidence">
            <a:extLst>
              <a:ext uri="{FF2B5EF4-FFF2-40B4-BE49-F238E27FC236}">
                <a16:creationId xmlns:a16="http://schemas.microsoft.com/office/drawing/2014/main" id="{E22FE546-F154-4A82-BE9E-95FA6AA6470C}"/>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a:xfrm>
            <a:off x="0" y="0"/>
            <a:ext cx="12192000" cy="6858000"/>
          </a:xfrm>
        </p:spPr>
      </p:pic>
      <p:pic>
        <p:nvPicPr>
          <p:cNvPr id="18" name="YOUR VIDEO">
            <a:hlinkClick r:id="" action="ppaction://media"/>
            <a:extLst>
              <a:ext uri="{FF2B5EF4-FFF2-40B4-BE49-F238E27FC236}">
                <a16:creationId xmlns:a16="http://schemas.microsoft.com/office/drawing/2014/main" id="{B35D4460-C781-461F-B09B-07CA008FF68F}"/>
              </a:ext>
            </a:extLst>
          </p:cNvPr>
          <p:cNvPicPr>
            <a:picLocks noGrp="1" noChangeAspect="1"/>
          </p:cNvPicPr>
          <p:nvPr>
            <p:ph type="media" sz="quarter" idx="13"/>
            <a:videoFile r:link="rId1"/>
            <p:extLst>
              <p:ext uri="{DAA4B4D4-6D71-4841-9C94-3DE7FCFB9230}">
                <p14:media xmlns:p14="http://schemas.microsoft.com/office/powerpoint/2010/main" r:embed="rId2">
                  <p14:trim end="7146.6666"/>
                </p14:media>
              </p:ext>
            </p:extLst>
          </p:nvPr>
        </p:nvPicPr>
        <p:blipFill rotWithShape="1">
          <a:blip r:embed="rId5"/>
          <a:stretch>
            <a:fillRect/>
          </a:stretch>
        </p:blipFill>
        <p:spPr>
          <a:xfrm>
            <a:off x="3894138" y="2514600"/>
            <a:ext cx="4402137" cy="2476500"/>
          </a:xfrm>
        </p:spPr>
      </p:pic>
      <p:sp>
        <p:nvSpPr>
          <p:cNvPr id="19" name="PROFILE">
            <a:extLst>
              <a:ext uri="{FF2B5EF4-FFF2-40B4-BE49-F238E27FC236}">
                <a16:creationId xmlns:a16="http://schemas.microsoft.com/office/drawing/2014/main" id="{AA2F6571-DE94-47E0-A2F8-F4349CC6674B}"/>
              </a:ext>
            </a:extLst>
          </p:cNvPr>
          <p:cNvSpPr txBox="1"/>
          <p:nvPr/>
        </p:nvSpPr>
        <p:spPr>
          <a:xfrm>
            <a:off x="8319921"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PROFILE</a:t>
            </a:r>
          </a:p>
        </p:txBody>
      </p:sp>
      <p:sp>
        <p:nvSpPr>
          <p:cNvPr id="20" name="PHOTO">
            <a:extLst>
              <a:ext uri="{FF2B5EF4-FFF2-40B4-BE49-F238E27FC236}">
                <a16:creationId xmlns:a16="http://schemas.microsoft.com/office/drawing/2014/main" id="{A9440739-9D70-4855-A9EC-5C2EE1C51393}"/>
              </a:ext>
            </a:extLst>
          </p:cNvPr>
          <p:cNvSpPr txBox="1"/>
          <p:nvPr/>
        </p:nvSpPr>
        <p:spPr>
          <a:xfrm>
            <a:off x="922633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PHOTO</a:t>
            </a:r>
          </a:p>
        </p:txBody>
      </p:sp>
      <p:sp>
        <p:nvSpPr>
          <p:cNvPr id="21" name="ALBUM">
            <a:extLst>
              <a:ext uri="{FF2B5EF4-FFF2-40B4-BE49-F238E27FC236}">
                <a16:creationId xmlns:a16="http://schemas.microsoft.com/office/drawing/2014/main" id="{5B2994C1-B665-4A31-90DE-3A1D5578D226}"/>
              </a:ext>
            </a:extLst>
          </p:cNvPr>
          <p:cNvSpPr txBox="1"/>
          <p:nvPr/>
        </p:nvSpPr>
        <p:spPr>
          <a:xfrm>
            <a:off x="10100579" y="441709"/>
            <a:ext cx="1175015" cy="252505"/>
          </a:xfrm>
          <a:prstGeom prst="rect">
            <a:avLst/>
          </a:prstGeom>
          <a:noFill/>
        </p:spPr>
        <p:txBody>
          <a:bodyPr wrap="square" rtlCol="0">
            <a:spAutoFit/>
          </a:bodyPr>
          <a:lstStyle/>
          <a:p>
            <a:pPr algn="ctr" defTabSz="952302"/>
            <a:r>
              <a:rPr lang="id-ID" sz="1041" dirty="0">
                <a:solidFill>
                  <a:schemeClr val="bg1"/>
                </a:solidFill>
                <a:latin typeface="Raleway Light" panose="020B0403030101060003" pitchFamily="34" charset="0"/>
              </a:rPr>
              <a:t>ALBUM</a:t>
            </a:r>
          </a:p>
        </p:txBody>
      </p:sp>
      <p:cxnSp>
        <p:nvCxnSpPr>
          <p:cNvPr id="22" name="UNDERLINE">
            <a:extLst>
              <a:ext uri="{FF2B5EF4-FFF2-40B4-BE49-F238E27FC236}">
                <a16:creationId xmlns:a16="http://schemas.microsoft.com/office/drawing/2014/main" id="{598B997E-5F94-42A6-8F71-39542993C732}"/>
              </a:ext>
            </a:extLst>
          </p:cNvPr>
          <p:cNvCxnSpPr>
            <a:cxnSpLocks/>
          </p:cNvCxnSpPr>
          <p:nvPr/>
        </p:nvCxnSpPr>
        <p:spPr>
          <a:xfrm>
            <a:off x="8644797" y="687313"/>
            <a:ext cx="525263" cy="0"/>
          </a:xfrm>
          <a:prstGeom prst="line">
            <a:avLst/>
          </a:prstGeom>
          <a:ln>
            <a:solidFill>
              <a:srgbClr val="45C9D7"/>
            </a:solidFill>
          </a:ln>
        </p:spPr>
        <p:style>
          <a:lnRef idx="1">
            <a:schemeClr val="accent2"/>
          </a:lnRef>
          <a:fillRef idx="0">
            <a:schemeClr val="accent2"/>
          </a:fillRef>
          <a:effectRef idx="0">
            <a:schemeClr val="accent2"/>
          </a:effectRef>
          <a:fontRef idx="minor">
            <a:schemeClr val="tx1"/>
          </a:fontRef>
        </p:style>
      </p:cxnSp>
      <p:sp>
        <p:nvSpPr>
          <p:cNvPr id="23" name="LINE">
            <a:extLst>
              <a:ext uri="{FF2B5EF4-FFF2-40B4-BE49-F238E27FC236}">
                <a16:creationId xmlns:a16="http://schemas.microsoft.com/office/drawing/2014/main" id="{3BD50B23-CE45-4D64-BDB0-367F1C0164A5}"/>
              </a:ext>
            </a:extLst>
          </p:cNvPr>
          <p:cNvSpPr/>
          <p:nvPr/>
        </p:nvSpPr>
        <p:spPr>
          <a:xfrm>
            <a:off x="11199093" y="502564"/>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LINE">
            <a:extLst>
              <a:ext uri="{FF2B5EF4-FFF2-40B4-BE49-F238E27FC236}">
                <a16:creationId xmlns:a16="http://schemas.microsoft.com/office/drawing/2014/main" id="{4019DB6F-3081-4B8F-98A7-64F159BBE13B}"/>
              </a:ext>
            </a:extLst>
          </p:cNvPr>
          <p:cNvSpPr/>
          <p:nvPr/>
        </p:nvSpPr>
        <p:spPr>
          <a:xfrm>
            <a:off x="11199093" y="559105"/>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LINE">
            <a:extLst>
              <a:ext uri="{FF2B5EF4-FFF2-40B4-BE49-F238E27FC236}">
                <a16:creationId xmlns:a16="http://schemas.microsoft.com/office/drawing/2014/main" id="{B37965F7-FC00-42DC-8B9C-21582FDA23E0}"/>
              </a:ext>
            </a:extLst>
          </p:cNvPr>
          <p:cNvSpPr/>
          <p:nvPr/>
        </p:nvSpPr>
        <p:spPr>
          <a:xfrm>
            <a:off x="11199093" y="612943"/>
            <a:ext cx="264981" cy="274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TRANSITIONS" hidden="1">
            <a:extLst>
              <a:ext uri="{FF2B5EF4-FFF2-40B4-BE49-F238E27FC236}">
                <a16:creationId xmlns:a16="http://schemas.microsoft.com/office/drawing/2014/main" id="{93A878F5-4DFD-4F4A-8606-62EAF6B28503}"/>
              </a:ext>
            </a:extLst>
          </p:cNvPr>
          <p:cNvSpPr/>
          <p:nvPr/>
        </p:nvSpPr>
        <p:spPr>
          <a:xfrm>
            <a:off x="0" y="0"/>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7" name="LOGO" descr="A picture containing athletic game, basketball&#10;&#10;Description generated with very high confidence">
            <a:extLst>
              <a:ext uri="{FF2B5EF4-FFF2-40B4-BE49-F238E27FC236}">
                <a16:creationId xmlns:a16="http://schemas.microsoft.com/office/drawing/2014/main" id="{766C9102-032C-49A9-B05A-EDC1B8F004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5997" y="4844561"/>
            <a:ext cx="1315489" cy="1258684"/>
          </a:xfrm>
          <a:prstGeom prst="rect">
            <a:avLst/>
          </a:prstGeom>
        </p:spPr>
      </p:pic>
      <p:sp>
        <p:nvSpPr>
          <p:cNvPr id="28" name="COMPANY NAME">
            <a:extLst>
              <a:ext uri="{FF2B5EF4-FFF2-40B4-BE49-F238E27FC236}">
                <a16:creationId xmlns:a16="http://schemas.microsoft.com/office/drawing/2014/main" id="{DDDD16CC-C77A-4163-A49A-A41DE9165558}"/>
              </a:ext>
            </a:extLst>
          </p:cNvPr>
          <p:cNvSpPr txBox="1"/>
          <p:nvPr/>
        </p:nvSpPr>
        <p:spPr>
          <a:xfrm>
            <a:off x="9463231" y="6295956"/>
            <a:ext cx="2081019" cy="369332"/>
          </a:xfrm>
          <a:prstGeom prst="rect">
            <a:avLst/>
          </a:prstGeom>
          <a:noFill/>
        </p:spPr>
        <p:txBody>
          <a:bodyPr wrap="none" rtlCol="0">
            <a:spAutoFit/>
          </a:bodyPr>
          <a:lstStyle/>
          <a:p>
            <a:pPr algn="ctr"/>
            <a:r>
              <a:rPr lang="id-ID" dirty="0">
                <a:solidFill>
                  <a:schemeClr val="bg1"/>
                </a:solidFill>
                <a:latin typeface="Raleway" panose="020B0003030101060003" pitchFamily="34" charset="0"/>
              </a:rPr>
              <a:t>COMPANY NAME</a:t>
            </a:r>
          </a:p>
        </p:txBody>
      </p:sp>
      <p:sp>
        <p:nvSpPr>
          <p:cNvPr id="29" name="YOUTUBE CHANNEL">
            <a:extLst>
              <a:ext uri="{FF2B5EF4-FFF2-40B4-BE49-F238E27FC236}">
                <a16:creationId xmlns:a16="http://schemas.microsoft.com/office/drawing/2014/main" id="{804F59F6-2F34-412C-9693-6BA53CBF7B8C}"/>
              </a:ext>
            </a:extLst>
          </p:cNvPr>
          <p:cNvSpPr txBox="1"/>
          <p:nvPr/>
        </p:nvSpPr>
        <p:spPr>
          <a:xfrm>
            <a:off x="614901" y="911667"/>
            <a:ext cx="2411238" cy="1200329"/>
          </a:xfrm>
          <a:prstGeom prst="rect">
            <a:avLst/>
          </a:prstGeom>
          <a:noFill/>
        </p:spPr>
        <p:txBody>
          <a:bodyPr wrap="none" rtlCol="0">
            <a:spAutoFit/>
          </a:bodyPr>
          <a:lstStyle/>
          <a:p>
            <a:r>
              <a:rPr lang="id-ID" sz="3600" dirty="0">
                <a:solidFill>
                  <a:srgbClr val="45C9D7"/>
                </a:solidFill>
                <a:latin typeface="Raleway ExtraBold" panose="020B0903030101060003" pitchFamily="34" charset="0"/>
              </a:rPr>
              <a:t>YOUTUBE</a:t>
            </a:r>
          </a:p>
          <a:p>
            <a:r>
              <a:rPr lang="id-ID" sz="3600" dirty="0">
                <a:solidFill>
                  <a:schemeClr val="bg1"/>
                </a:solidFill>
                <a:latin typeface="Raleway ExtraBold" panose="020B0903030101060003" pitchFamily="34" charset="0"/>
              </a:rPr>
              <a:t>CHANNEL</a:t>
            </a:r>
          </a:p>
        </p:txBody>
      </p:sp>
      <p:sp>
        <p:nvSpPr>
          <p:cNvPr id="30" name="TEXT DESCRIPTIONS">
            <a:extLst>
              <a:ext uri="{FF2B5EF4-FFF2-40B4-BE49-F238E27FC236}">
                <a16:creationId xmlns:a16="http://schemas.microsoft.com/office/drawing/2014/main" id="{D1C0A016-5F3F-47F0-AA52-A6F937206551}"/>
              </a:ext>
            </a:extLst>
          </p:cNvPr>
          <p:cNvSpPr txBox="1"/>
          <p:nvPr/>
        </p:nvSpPr>
        <p:spPr>
          <a:xfrm>
            <a:off x="614901" y="2091769"/>
            <a:ext cx="2447387" cy="1169551"/>
          </a:xfrm>
          <a:prstGeom prst="rect">
            <a:avLst/>
          </a:prstGeom>
          <a:noFill/>
        </p:spPr>
        <p:txBody>
          <a:bodyPr wrap="square" rtlCol="0">
            <a:spAutoFit/>
          </a:bodyPr>
          <a:lstStyle/>
          <a:p>
            <a:pPr algn="just"/>
            <a:r>
              <a:rPr lang="id-ID" sz="10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sp>
        <p:nvSpPr>
          <p:cNvPr id="2" name="BLUE LINE TOP">
            <a:extLst>
              <a:ext uri="{FF2B5EF4-FFF2-40B4-BE49-F238E27FC236}">
                <a16:creationId xmlns:a16="http://schemas.microsoft.com/office/drawing/2014/main" id="{5B9D7287-0D84-49D9-97EE-C91E7E75AE64}"/>
              </a:ext>
            </a:extLst>
          </p:cNvPr>
          <p:cNvSpPr/>
          <p:nvPr/>
        </p:nvSpPr>
        <p:spPr>
          <a:xfrm>
            <a:off x="4538077" y="2111996"/>
            <a:ext cx="3052917" cy="45719"/>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BLUE LINE BOTTOM">
            <a:extLst>
              <a:ext uri="{FF2B5EF4-FFF2-40B4-BE49-F238E27FC236}">
                <a16:creationId xmlns:a16="http://schemas.microsoft.com/office/drawing/2014/main" id="{C80B23A0-2E28-4DE7-B9D5-C1CC004A5FFE}"/>
              </a:ext>
            </a:extLst>
          </p:cNvPr>
          <p:cNvSpPr/>
          <p:nvPr/>
        </p:nvSpPr>
        <p:spPr>
          <a:xfrm>
            <a:off x="4586748" y="5577062"/>
            <a:ext cx="3052917" cy="45719"/>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LIVE AT ROCK AM RING 2017">
            <a:extLst>
              <a:ext uri="{FF2B5EF4-FFF2-40B4-BE49-F238E27FC236}">
                <a16:creationId xmlns:a16="http://schemas.microsoft.com/office/drawing/2014/main" id="{D0AFFB10-522E-4FEC-8D2A-C6A633C3B42D}"/>
              </a:ext>
            </a:extLst>
          </p:cNvPr>
          <p:cNvSpPr txBox="1"/>
          <p:nvPr/>
        </p:nvSpPr>
        <p:spPr>
          <a:xfrm>
            <a:off x="4365522" y="5208766"/>
            <a:ext cx="3495368" cy="307777"/>
          </a:xfrm>
          <a:prstGeom prst="rect">
            <a:avLst/>
          </a:prstGeom>
          <a:noFill/>
        </p:spPr>
        <p:txBody>
          <a:bodyPr wrap="square" rtlCol="0">
            <a:spAutoFit/>
          </a:bodyPr>
          <a:lstStyle/>
          <a:p>
            <a:pPr algn="ctr"/>
            <a:r>
              <a:rPr lang="id-ID" sz="1400" dirty="0">
                <a:solidFill>
                  <a:schemeClr val="bg1"/>
                </a:solidFill>
                <a:latin typeface="Raleway ExtraBold" panose="020B0903030101060003" pitchFamily="34" charset="0"/>
              </a:rPr>
              <a:t>LIVE AT </a:t>
            </a:r>
            <a:r>
              <a:rPr lang="id-ID" sz="1400" dirty="0">
                <a:solidFill>
                  <a:srgbClr val="45C9D7"/>
                </a:solidFill>
                <a:latin typeface="Raleway ExtraBold" panose="020B0903030101060003" pitchFamily="34" charset="0"/>
              </a:rPr>
              <a:t>ROCK AM RING </a:t>
            </a:r>
            <a:r>
              <a:rPr lang="id-ID" sz="1400" dirty="0">
                <a:solidFill>
                  <a:schemeClr val="bg1"/>
                </a:solidFill>
                <a:latin typeface="Raleway ExtraBold" panose="020B0903030101060003" pitchFamily="34" charset="0"/>
              </a:rPr>
              <a:t>2017</a:t>
            </a:r>
          </a:p>
        </p:txBody>
      </p:sp>
      <p:sp>
        <p:nvSpPr>
          <p:cNvPr id="45" name="TRANSITIONS">
            <a:extLst>
              <a:ext uri="{FF2B5EF4-FFF2-40B4-BE49-F238E27FC236}">
                <a16:creationId xmlns:a16="http://schemas.microsoft.com/office/drawing/2014/main" id="{379CC6F5-902F-4B11-B3A7-637DEE3D6936}"/>
              </a:ext>
            </a:extLst>
          </p:cNvPr>
          <p:cNvSpPr/>
          <p:nvPr/>
        </p:nvSpPr>
        <p:spPr>
          <a:xfrm>
            <a:off x="0" y="0"/>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TRANSITIONS">
            <a:extLst>
              <a:ext uri="{FF2B5EF4-FFF2-40B4-BE49-F238E27FC236}">
                <a16:creationId xmlns:a16="http://schemas.microsoft.com/office/drawing/2014/main" id="{7F501161-38EB-481D-AEAA-644FEBBFE9E6}"/>
              </a:ext>
            </a:extLst>
          </p:cNvPr>
          <p:cNvSpPr/>
          <p:nvPr/>
        </p:nvSpPr>
        <p:spPr>
          <a:xfrm>
            <a:off x="0" y="-982"/>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TRANSITIONS">
            <a:extLst>
              <a:ext uri="{FF2B5EF4-FFF2-40B4-BE49-F238E27FC236}">
                <a16:creationId xmlns:a16="http://schemas.microsoft.com/office/drawing/2014/main" id="{6C05ACFD-C720-4FEB-A070-6854020558E1}"/>
              </a:ext>
            </a:extLst>
          </p:cNvPr>
          <p:cNvSpPr/>
          <p:nvPr/>
        </p:nvSpPr>
        <p:spPr>
          <a:xfrm>
            <a:off x="0" y="-491"/>
            <a:ext cx="12192000" cy="6858000"/>
          </a:xfrm>
          <a:prstGeom prst="rect">
            <a:avLst/>
          </a:prstGeom>
          <a:solidFill>
            <a:srgbClr val="45C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02015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2800"/>
                                  </p:stCondLst>
                                  <p:childTnLst>
                                    <p:set>
                                      <p:cBhvr>
                                        <p:cTn id="6" dur="1" fill="hold">
                                          <p:stCondLst>
                                            <p:cond delay="0"/>
                                          </p:stCondLst>
                                        </p:cTn>
                                        <p:tgtEl>
                                          <p:spTgt spid="47"/>
                                        </p:tgtEl>
                                        <p:attrNameLst>
                                          <p:attrName>style.visibility</p:attrName>
                                        </p:attrNameLst>
                                      </p:cBhvr>
                                      <p:to>
                                        <p:strVal val="visible"/>
                                      </p:to>
                                    </p:set>
                                    <p:animEffect transition="in" filter="strips(downLeft)">
                                      <p:cBhvr>
                                        <p:cTn id="7" dur="500"/>
                                        <p:tgtEl>
                                          <p:spTgt spid="47"/>
                                        </p:tgtEl>
                                      </p:cBhvr>
                                    </p:animEffect>
                                  </p:childTnLst>
                                </p:cTn>
                              </p:par>
                              <p:par>
                                <p:cTn id="8" presetID="1" presetClass="mediacall" presetSubtype="0" fill="hold" nodeType="withEffect">
                                  <p:stCondLst>
                                    <p:cond delay="0"/>
                                  </p:stCondLst>
                                  <p:childTnLst>
                                    <p:cmd type="call" cmd="playFrom(0.0)">
                                      <p:cBhvr>
                                        <p:cTn id="9" dur="3000" fill="hold"/>
                                        <p:tgtEl>
                                          <p:spTgt spid="18"/>
                                        </p:tgtEl>
                                      </p:cBhvr>
                                    </p:cmd>
                                  </p:childTnLst>
                                </p:cTn>
                              </p:par>
                              <p:par>
                                <p:cTn id="10" presetID="18" presetClass="entr" presetSubtype="12" fill="hold" grpId="0" nodeType="withEffect">
                                  <p:stCondLst>
                                    <p:cond delay="2900"/>
                                  </p:stCondLst>
                                  <p:childTnLst>
                                    <p:set>
                                      <p:cBhvr>
                                        <p:cTn id="11" dur="1" fill="hold">
                                          <p:stCondLst>
                                            <p:cond delay="0"/>
                                          </p:stCondLst>
                                        </p:cTn>
                                        <p:tgtEl>
                                          <p:spTgt spid="37"/>
                                        </p:tgtEl>
                                        <p:attrNameLst>
                                          <p:attrName>style.visibility</p:attrName>
                                        </p:attrNameLst>
                                      </p:cBhvr>
                                      <p:to>
                                        <p:strVal val="visible"/>
                                      </p:to>
                                    </p:set>
                                    <p:animEffect transition="in" filter="strips(downLeft)">
                                      <p:cBhvr>
                                        <p:cTn id="12" dur="500"/>
                                        <p:tgtEl>
                                          <p:spTgt spid="37"/>
                                        </p:tgtEl>
                                      </p:cBhvr>
                                    </p:animEffect>
                                  </p:childTnLst>
                                </p:cTn>
                              </p:par>
                              <p:par>
                                <p:cTn id="13" presetID="2" presetClass="entr" presetSubtype="2" decel="100000" fill="hold" grpId="0" nodeType="withEffect">
                                  <p:stCondLst>
                                    <p:cond delay="4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1+#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1+#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6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1+#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10" presetClass="entr" presetSubtype="0" repeatCount="2000" fill="hold" nodeType="withEffect">
                                  <p:stCondLst>
                                    <p:cond delay="3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50"/>
                                        <p:tgtEl>
                                          <p:spTgt spid="27"/>
                                        </p:tgtEl>
                                      </p:cBhvr>
                                    </p:animEffect>
                                  </p:childTnLst>
                                </p:cTn>
                              </p:par>
                              <p:par>
                                <p:cTn id="32" presetID="1" presetClass="entr" presetSubtype="0" fill="hold" grpId="0" nodeType="withEffect">
                                  <p:stCondLst>
                                    <p:cond delay="300"/>
                                  </p:stCondLst>
                                  <p:iterate type="lt">
                                    <p:tmAbs val="50"/>
                                  </p:iterate>
                                  <p:childTnLst>
                                    <p:set>
                                      <p:cBhvr>
                                        <p:cTn id="33" dur="1" fill="hold">
                                          <p:stCondLst>
                                            <p:cond delay="0"/>
                                          </p:stCondLst>
                                        </p:cTn>
                                        <p:tgtEl>
                                          <p:spTgt spid="28"/>
                                        </p:tgtEl>
                                        <p:attrNameLst>
                                          <p:attrName>style.visibility</p:attrName>
                                        </p:attrNameLst>
                                      </p:cBhvr>
                                      <p:to>
                                        <p:strVal val="visible"/>
                                      </p:to>
                                    </p:set>
                                  </p:childTnLst>
                                </p:cTn>
                              </p:par>
                              <p:par>
                                <p:cTn id="34" presetID="10" presetClass="entr" presetSubtype="0" repeatCount="3000" fill="hold" grpId="0" nodeType="withEffect">
                                  <p:stCondLst>
                                    <p:cond delay="8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
                                        <p:tgtEl>
                                          <p:spTgt spid="29"/>
                                        </p:tgtEl>
                                      </p:cBhvr>
                                    </p:animEffect>
                                  </p:childTnLst>
                                </p:cTn>
                              </p:par>
                              <p:par>
                                <p:cTn id="37" presetID="10" presetClass="entr" presetSubtype="0" repeatCount="3000" fill="hold" grpId="0" nodeType="withEffect">
                                  <p:stCondLst>
                                    <p:cond delay="9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
                                        <p:tgtEl>
                                          <p:spTgt spid="30"/>
                                        </p:tgtEl>
                                      </p:cBhvr>
                                    </p:animEffect>
                                  </p:childTnLst>
                                </p:cTn>
                              </p:par>
                              <p:par>
                                <p:cTn id="40" presetID="10" presetClass="entr" presetSubtype="0" repeatCount="3000" fill="hold" grpId="0" nodeType="withEffect">
                                  <p:stCondLst>
                                    <p:cond delay="10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
                                        <p:tgtEl>
                                          <p:spTgt spid="32"/>
                                        </p:tgtEl>
                                      </p:cBhvr>
                                    </p:animEffect>
                                  </p:childTnLst>
                                </p:cTn>
                              </p:par>
                              <p:par>
                                <p:cTn id="43" presetID="49" presetClass="entr" presetSubtype="0" decel="100000" fill="hold" grpId="0" nodeType="withEffect">
                                  <p:stCondLst>
                                    <p:cond delay="50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 calcmode="lin" valueType="num">
                                      <p:cBhvr>
                                        <p:cTn id="47" dur="500" fill="hold"/>
                                        <p:tgtEl>
                                          <p:spTgt spid="2"/>
                                        </p:tgtEl>
                                        <p:attrNameLst>
                                          <p:attrName>style.rotation</p:attrName>
                                        </p:attrNameLst>
                                      </p:cBhvr>
                                      <p:tavLst>
                                        <p:tav tm="0">
                                          <p:val>
                                            <p:fltVal val="360"/>
                                          </p:val>
                                        </p:tav>
                                        <p:tav tm="100000">
                                          <p:val>
                                            <p:fltVal val="0"/>
                                          </p:val>
                                        </p:tav>
                                      </p:tavLst>
                                    </p:anim>
                                    <p:animEffect transition="in" filter="fade">
                                      <p:cBhvr>
                                        <p:cTn id="48" dur="500"/>
                                        <p:tgtEl>
                                          <p:spTgt spid="2"/>
                                        </p:tgtEl>
                                      </p:cBhvr>
                                    </p:animEffect>
                                  </p:childTnLst>
                                </p:cTn>
                              </p:par>
                              <p:par>
                                <p:cTn id="49" presetID="49" presetClass="entr" presetSubtype="0" decel="100000" fill="hold" grpId="0" nodeType="withEffect">
                                  <p:stCondLst>
                                    <p:cond delay="80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 calcmode="lin" valueType="num">
                                      <p:cBhvr>
                                        <p:cTn id="53" dur="500" fill="hold"/>
                                        <p:tgtEl>
                                          <p:spTgt spid="31"/>
                                        </p:tgtEl>
                                        <p:attrNameLst>
                                          <p:attrName>style.rotation</p:attrName>
                                        </p:attrNameLst>
                                      </p:cBhvr>
                                      <p:tavLst>
                                        <p:tav tm="0">
                                          <p:val>
                                            <p:fltVal val="360"/>
                                          </p:val>
                                        </p:tav>
                                        <p:tav tm="100000">
                                          <p:val>
                                            <p:fltVal val="0"/>
                                          </p:val>
                                        </p:tav>
                                      </p:tavLst>
                                    </p:anim>
                                    <p:animEffect transition="in" filter="fade">
                                      <p:cBhvr>
                                        <p:cTn id="54" dur="500"/>
                                        <p:tgtEl>
                                          <p:spTgt spid="31"/>
                                        </p:tgtEl>
                                      </p:cBhvr>
                                    </p:animEffect>
                                  </p:childTnLst>
                                </p:cTn>
                              </p:par>
                              <p:par>
                                <p:cTn id="55" presetID="18" presetClass="exit" presetSubtype="6" fill="hold" grpId="0" nodeType="withEffect">
                                  <p:stCondLst>
                                    <p:cond delay="0"/>
                                  </p:stCondLst>
                                  <p:childTnLst>
                                    <p:animEffect transition="out" filter="strips(downRight)">
                                      <p:cBhvr>
                                        <p:cTn id="56" dur="750"/>
                                        <p:tgtEl>
                                          <p:spTgt spid="45"/>
                                        </p:tgtEl>
                                      </p:cBhvr>
                                    </p:animEffect>
                                    <p:set>
                                      <p:cBhvr>
                                        <p:cTn id="57" dur="1" fill="hold">
                                          <p:stCondLst>
                                            <p:cond delay="749"/>
                                          </p:stCondLst>
                                        </p:cTn>
                                        <p:tgtEl>
                                          <p:spTgt spid="45"/>
                                        </p:tgtEl>
                                        <p:attrNameLst>
                                          <p:attrName>style.visibility</p:attrName>
                                        </p:attrNameLst>
                                      </p:cBhvr>
                                      <p:to>
                                        <p:strVal val="hidden"/>
                                      </p:to>
                                    </p:set>
                                  </p:childTnLst>
                                </p:cTn>
                              </p:par>
                              <p:par>
                                <p:cTn id="58" presetID="18" presetClass="exit" presetSubtype="9" fill="hold" grpId="0" nodeType="withEffect">
                                  <p:stCondLst>
                                    <p:cond delay="0"/>
                                  </p:stCondLst>
                                  <p:childTnLst>
                                    <p:animEffect transition="out" filter="strips(upLeft)">
                                      <p:cBhvr>
                                        <p:cTn id="59" dur="750"/>
                                        <p:tgtEl>
                                          <p:spTgt spid="46"/>
                                        </p:tgtEl>
                                      </p:cBhvr>
                                    </p:animEffect>
                                    <p:set>
                                      <p:cBhvr>
                                        <p:cTn id="60" dur="1" fill="hold">
                                          <p:stCondLst>
                                            <p:cond delay="74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1" fill="hold" display="0">
                  <p:stCondLst>
                    <p:cond delay="indefinite"/>
                  </p:stCondLst>
                </p:cTn>
                <p:tgtEl>
                  <p:spTgt spid="18"/>
                </p:tgtEl>
              </p:cMediaNode>
            </p:video>
            <p:seq concurrent="1" nextAc="seek">
              <p:cTn id="62" restart="whenNotActive" fill="hold" evtFilter="cancelBubble" nodeType="interactiveSeq">
                <p:stCondLst>
                  <p:cond evt="onClick" delay="0">
                    <p:tgtEl>
                      <p:spTgt spid="18"/>
                    </p:tgtEl>
                  </p:cond>
                </p:stCondLst>
                <p:endSync evt="end" delay="0">
                  <p:rtn val="all"/>
                </p:endSync>
                <p:childTnLst>
                  <p:par>
                    <p:cTn id="63" fill="hold">
                      <p:stCondLst>
                        <p:cond delay="0"/>
                      </p:stCondLst>
                      <p:childTnLst>
                        <p:par>
                          <p:cTn id="64" fill="hold">
                            <p:stCondLst>
                              <p:cond delay="0"/>
                            </p:stCondLst>
                            <p:childTnLst>
                              <p:par>
                                <p:cTn id="65" presetID="2" presetClass="mediacall" presetSubtype="0" fill="hold" nodeType="withEffect">
                                  <p:stCondLst>
                                    <p:cond delay="0"/>
                                  </p:stCondLst>
                                  <p:childTnLst>
                                    <p:cmd type="call" cmd="togglePause">
                                      <p:cBhvr>
                                        <p:cTn id="66" dur="1" fill="hold"/>
                                        <p:tgtEl>
                                          <p:spTgt spid="18"/>
                                        </p:tgtEl>
                                      </p:cBhvr>
                                    </p:cmd>
                                  </p:childTnLst>
                                </p:cTn>
                              </p:par>
                            </p:childTnLst>
                          </p:cTn>
                        </p:par>
                      </p:childTnLst>
                    </p:cTn>
                  </p:par>
                </p:childTnLst>
              </p:cTn>
              <p:nextCondLst>
                <p:cond evt="onClick" delay="0">
                  <p:tgtEl>
                    <p:spTgt spid="18"/>
                  </p:tgtEl>
                </p:cond>
              </p:nextCondLst>
            </p:seq>
          </p:childTnLst>
        </p:cTn>
      </p:par>
    </p:tnLst>
    <p:bldLst>
      <p:bldP spid="19" grpId="0"/>
      <p:bldP spid="20" grpId="0"/>
      <p:bldP spid="21" grpId="0"/>
      <p:bldP spid="37" grpId="0" animBg="1"/>
      <p:bldP spid="28" grpId="0"/>
      <p:bldP spid="29" grpId="0"/>
      <p:bldP spid="30" grpId="0"/>
      <p:bldP spid="2" grpId="0" animBg="1"/>
      <p:bldP spid="31" grpId="0" animBg="1"/>
      <p:bldP spid="32" grpId="0"/>
      <p:bldP spid="45" grpId="0" animBg="1"/>
      <p:bldP spid="46" grpId="0" animBg="1"/>
      <p:bldP spid="4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1610</TotalTime>
  <Words>801</Words>
  <Application>Microsoft Office PowerPoint</Application>
  <PresentationFormat>Widescreen</PresentationFormat>
  <Paragraphs>104</Paragraphs>
  <Slides>11</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basic title font</vt:lpstr>
      <vt:lpstr>Calibri</vt:lpstr>
      <vt:lpstr>Calibri Light</vt:lpstr>
      <vt:lpstr>Raleway</vt:lpstr>
      <vt:lpstr>Raleway ExtraBold</vt:lpstr>
      <vt:lpstr>Raleway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ROOTPIXEL</dc:creator>
  <cp:lastModifiedBy>ROOTPIXEL</cp:lastModifiedBy>
  <cp:revision>34</cp:revision>
  <dcterms:created xsi:type="dcterms:W3CDTF">2017-07-29T05:57:34Z</dcterms:created>
  <dcterms:modified xsi:type="dcterms:W3CDTF">2017-08-16T06:41:24Z</dcterms:modified>
</cp:coreProperties>
</file>